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75" r:id="rId4"/>
  </p:sldMasterIdLst>
  <p:notesMasterIdLst>
    <p:notesMasterId r:id="rId16"/>
  </p:notesMasterIdLst>
  <p:sldIdLst>
    <p:sldId id="257" r:id="rId5"/>
    <p:sldId id="701" r:id="rId6"/>
    <p:sldId id="711" r:id="rId7"/>
    <p:sldId id="708" r:id="rId8"/>
    <p:sldId id="703" r:id="rId9"/>
    <p:sldId id="704" r:id="rId10"/>
    <p:sldId id="693" r:id="rId11"/>
    <p:sldId id="695" r:id="rId12"/>
    <p:sldId id="707" r:id="rId13"/>
    <p:sldId id="709" r:id="rId14"/>
    <p:sldId id="71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2EED5F2-6098-6641-924F-BC0A1213F906}">
          <p14:sldIdLst>
            <p14:sldId id="257"/>
            <p14:sldId id="701"/>
            <p14:sldId id="711"/>
            <p14:sldId id="708"/>
            <p14:sldId id="703"/>
            <p14:sldId id="704"/>
            <p14:sldId id="693"/>
            <p14:sldId id="695"/>
            <p14:sldId id="707"/>
            <p14:sldId id="709"/>
            <p14:sldId id="710"/>
          </p14:sldIdLst>
        </p14:section>
      </p14:sectionLst>
    </p:ext>
    <p:ext uri="{EFAFB233-063F-42B5-8137-9DF3F51BA10A}">
      <p15:sldGuideLst xmlns:p15="http://schemas.microsoft.com/office/powerpoint/2012/main">
        <p15:guide id="1" orient="horz" pos="2160" userDrawn="1">
          <p15:clr>
            <a:srgbClr val="A4A3A4"/>
          </p15:clr>
        </p15:guide>
        <p15:guide id="2" pos="739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73" autoAdjust="0"/>
    <p:restoredTop sz="93685" autoAdjust="0"/>
  </p:normalViewPr>
  <p:slideViewPr>
    <p:cSldViewPr snapToGrid="0">
      <p:cViewPr varScale="1">
        <p:scale>
          <a:sx n="104" d="100"/>
          <a:sy n="104" d="100"/>
        </p:scale>
        <p:origin x="222" y="114"/>
      </p:cViewPr>
      <p:guideLst>
        <p:guide orient="horz" pos="2160"/>
        <p:guide pos="7392"/>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notesViewPr>
    <p:cSldViewPr snapToGrid="0">
      <p:cViewPr varScale="1">
        <p:scale>
          <a:sx n="92" d="100"/>
          <a:sy n="92" d="100"/>
        </p:scale>
        <p:origin x="4042"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3C6500-8DF8-4CF8-9CDE-8E35F46DC15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240BB51-1E66-4CA1-88AB-AFD1AAFBB4C2}">
      <dgm:prSet/>
      <dgm:spPr/>
      <dgm:t>
        <a:bodyPr/>
        <a:lstStyle/>
        <a:p>
          <a:pPr>
            <a:lnSpc>
              <a:spcPct val="100000"/>
            </a:lnSpc>
            <a:defRPr cap="all"/>
          </a:pPr>
          <a:r>
            <a:rPr lang="en-US" dirty="0">
              <a:latin typeface="Aptos"/>
            </a:rPr>
            <a:t>Welcome &amp; Presentation </a:t>
          </a:r>
        </a:p>
      </dgm:t>
    </dgm:pt>
    <dgm:pt modelId="{CC0F31A5-D280-442D-A321-D720754DF553}" type="parTrans" cxnId="{E4C0E41D-3A99-497A-87C0-5A029DA28CBA}">
      <dgm:prSet/>
      <dgm:spPr/>
      <dgm:t>
        <a:bodyPr/>
        <a:lstStyle/>
        <a:p>
          <a:endParaRPr lang="en-US"/>
        </a:p>
      </dgm:t>
    </dgm:pt>
    <dgm:pt modelId="{FF4B9862-0949-49EE-B98D-D5399F655316}" type="sibTrans" cxnId="{E4C0E41D-3A99-497A-87C0-5A029DA28CBA}">
      <dgm:prSet/>
      <dgm:spPr/>
      <dgm:t>
        <a:bodyPr/>
        <a:lstStyle/>
        <a:p>
          <a:endParaRPr lang="en-US"/>
        </a:p>
      </dgm:t>
    </dgm:pt>
    <dgm:pt modelId="{4DB25177-84DF-4150-8771-863EAFEC1AC2}">
      <dgm:prSet/>
      <dgm:spPr/>
      <dgm:t>
        <a:bodyPr/>
        <a:lstStyle/>
        <a:p>
          <a:pPr>
            <a:lnSpc>
              <a:spcPct val="100000"/>
            </a:lnSpc>
            <a:defRPr cap="all"/>
          </a:pPr>
          <a:r>
            <a:rPr lang="en-US" dirty="0">
              <a:latin typeface="Aptos"/>
            </a:rPr>
            <a:t>Question &amp; Answer</a:t>
          </a:r>
        </a:p>
      </dgm:t>
    </dgm:pt>
    <dgm:pt modelId="{8DBE6D59-C8F8-4B6D-9097-2B2F9FBA73A6}" type="parTrans" cxnId="{274B2FEC-7071-42B0-85F4-9774EA321F5D}">
      <dgm:prSet/>
      <dgm:spPr/>
      <dgm:t>
        <a:bodyPr/>
        <a:lstStyle/>
        <a:p>
          <a:endParaRPr lang="en-US"/>
        </a:p>
      </dgm:t>
    </dgm:pt>
    <dgm:pt modelId="{791FAEE0-0891-4463-81C7-76F6F8AF0DA1}" type="sibTrans" cxnId="{274B2FEC-7071-42B0-85F4-9774EA321F5D}">
      <dgm:prSet/>
      <dgm:spPr/>
      <dgm:t>
        <a:bodyPr/>
        <a:lstStyle/>
        <a:p>
          <a:endParaRPr lang="en-US"/>
        </a:p>
      </dgm:t>
    </dgm:pt>
    <dgm:pt modelId="{73DE2618-FB6B-41D0-AEE9-99023821FAC6}">
      <dgm:prSet/>
      <dgm:spPr/>
      <dgm:t>
        <a:bodyPr/>
        <a:lstStyle/>
        <a:p>
          <a:pPr>
            <a:lnSpc>
              <a:spcPct val="100000"/>
            </a:lnSpc>
            <a:defRPr cap="all"/>
          </a:pPr>
          <a:r>
            <a:rPr lang="en-US" dirty="0">
              <a:latin typeface="Aptos"/>
            </a:rPr>
            <a:t>Open house</a:t>
          </a:r>
        </a:p>
      </dgm:t>
    </dgm:pt>
    <dgm:pt modelId="{C390B483-8D9D-4EC6-BA72-CD9D45B0B691}" type="parTrans" cxnId="{89CD7BF3-5058-4D3A-B6D2-A69E35062E41}">
      <dgm:prSet/>
      <dgm:spPr/>
      <dgm:t>
        <a:bodyPr/>
        <a:lstStyle/>
        <a:p>
          <a:endParaRPr lang="en-US"/>
        </a:p>
      </dgm:t>
    </dgm:pt>
    <dgm:pt modelId="{8F542061-68B9-4A56-8257-B2CC6C2ECEFD}" type="sibTrans" cxnId="{89CD7BF3-5058-4D3A-B6D2-A69E35062E41}">
      <dgm:prSet/>
      <dgm:spPr/>
      <dgm:t>
        <a:bodyPr/>
        <a:lstStyle/>
        <a:p>
          <a:endParaRPr lang="en-US"/>
        </a:p>
      </dgm:t>
    </dgm:pt>
    <dgm:pt modelId="{E9F7B824-68F0-4AFB-B06C-9EC7E942B2F3}" type="pres">
      <dgm:prSet presAssocID="{713C6500-8DF8-4CF8-9CDE-8E35F46DC154}" presName="root" presStyleCnt="0">
        <dgm:presLayoutVars>
          <dgm:dir/>
          <dgm:resizeHandles val="exact"/>
        </dgm:presLayoutVars>
      </dgm:prSet>
      <dgm:spPr/>
    </dgm:pt>
    <dgm:pt modelId="{726F960D-A50A-4760-A376-A8C7A5DC6880}" type="pres">
      <dgm:prSet presAssocID="{B240BB51-1E66-4CA1-88AB-AFD1AAFBB4C2}" presName="compNode" presStyleCnt="0"/>
      <dgm:spPr/>
    </dgm:pt>
    <dgm:pt modelId="{9D459660-FE53-4AD7-89EB-1CE66E1ACB22}" type="pres">
      <dgm:prSet presAssocID="{B240BB51-1E66-4CA1-88AB-AFD1AAFBB4C2}" presName="iconBgRect" presStyleLbl="bgShp" presStyleIdx="0" presStyleCnt="3" custLinFactNeighborX="998" custLinFactNeighborY="-211"/>
      <dgm:spPr/>
    </dgm:pt>
    <dgm:pt modelId="{B7A94712-4660-4EBA-8F16-F2947324FD16}" type="pres">
      <dgm:prSet presAssocID="{B240BB51-1E66-4CA1-88AB-AFD1AAFBB4C2}"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resentation with media with solid fill"/>
        </a:ext>
      </dgm:extLst>
    </dgm:pt>
    <dgm:pt modelId="{87DC7232-29C8-4437-809A-D78ABFA83513}" type="pres">
      <dgm:prSet presAssocID="{B240BB51-1E66-4CA1-88AB-AFD1AAFBB4C2}" presName="spaceRect" presStyleCnt="0"/>
      <dgm:spPr/>
    </dgm:pt>
    <dgm:pt modelId="{A788A37A-413A-4400-8CE8-AD1D22C8ACC2}" type="pres">
      <dgm:prSet presAssocID="{B240BB51-1E66-4CA1-88AB-AFD1AAFBB4C2}" presName="textRect" presStyleLbl="revTx" presStyleIdx="0" presStyleCnt="3">
        <dgm:presLayoutVars>
          <dgm:chMax val="1"/>
          <dgm:chPref val="1"/>
        </dgm:presLayoutVars>
      </dgm:prSet>
      <dgm:spPr/>
    </dgm:pt>
    <dgm:pt modelId="{DD3A1623-FAE5-481F-8F2D-699146F453F6}" type="pres">
      <dgm:prSet presAssocID="{FF4B9862-0949-49EE-B98D-D5399F655316}" presName="sibTrans" presStyleCnt="0"/>
      <dgm:spPr/>
    </dgm:pt>
    <dgm:pt modelId="{F8C81B7E-C4F3-4B4E-BEA9-2EDA27A9DA13}" type="pres">
      <dgm:prSet presAssocID="{4DB25177-84DF-4150-8771-863EAFEC1AC2}" presName="compNode" presStyleCnt="0"/>
      <dgm:spPr/>
    </dgm:pt>
    <dgm:pt modelId="{07276E7E-1BE3-4AE9-A5D9-8BED9A1D0AD5}" type="pres">
      <dgm:prSet presAssocID="{4DB25177-84DF-4150-8771-863EAFEC1AC2}" presName="iconBgRect" presStyleLbl="bgShp" presStyleIdx="1" presStyleCnt="3"/>
      <dgm:spPr/>
    </dgm:pt>
    <dgm:pt modelId="{105318F3-A79F-4353-9945-A2921F655DD4}" type="pres">
      <dgm:prSet presAssocID="{4DB25177-84DF-4150-8771-863EAFEC1AC2}"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Questions with solid fill"/>
        </a:ext>
      </dgm:extLst>
    </dgm:pt>
    <dgm:pt modelId="{D0FAF3E7-2B41-421B-951C-AACDE5D9849B}" type="pres">
      <dgm:prSet presAssocID="{4DB25177-84DF-4150-8771-863EAFEC1AC2}" presName="spaceRect" presStyleCnt="0"/>
      <dgm:spPr/>
    </dgm:pt>
    <dgm:pt modelId="{609F7A02-B62D-4246-89D6-84A4206F5453}" type="pres">
      <dgm:prSet presAssocID="{4DB25177-84DF-4150-8771-863EAFEC1AC2}" presName="textRect" presStyleLbl="revTx" presStyleIdx="1" presStyleCnt="3">
        <dgm:presLayoutVars>
          <dgm:chMax val="1"/>
          <dgm:chPref val="1"/>
        </dgm:presLayoutVars>
      </dgm:prSet>
      <dgm:spPr/>
    </dgm:pt>
    <dgm:pt modelId="{922AAB91-E49F-453C-97FB-62495A3F49D9}" type="pres">
      <dgm:prSet presAssocID="{791FAEE0-0891-4463-81C7-76F6F8AF0DA1}" presName="sibTrans" presStyleCnt="0"/>
      <dgm:spPr/>
    </dgm:pt>
    <dgm:pt modelId="{5D377D41-18E1-446D-93AE-C3B311B5C457}" type="pres">
      <dgm:prSet presAssocID="{73DE2618-FB6B-41D0-AEE9-99023821FAC6}" presName="compNode" presStyleCnt="0"/>
      <dgm:spPr/>
    </dgm:pt>
    <dgm:pt modelId="{10E211BD-844A-4C72-A2B6-DB90F813C1C5}" type="pres">
      <dgm:prSet presAssocID="{73DE2618-FB6B-41D0-AEE9-99023821FAC6}" presName="iconBgRect" presStyleLbl="bgShp" presStyleIdx="2" presStyleCnt="3"/>
      <dgm:spPr/>
    </dgm:pt>
    <dgm:pt modelId="{110FB01D-3567-4E4F-8042-357B4D054532}" type="pres">
      <dgm:prSet presAssocID="{73DE2618-FB6B-41D0-AEE9-99023821FAC6}" presName="iconRect" presStyleLbl="node1" presStyleIdx="2" presStyleCnt="3" custLinFactNeighborX="1618" custLinFactNeighborY="-2427"/>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lueprint outline"/>
        </a:ext>
      </dgm:extLst>
    </dgm:pt>
    <dgm:pt modelId="{EBE902CF-7E08-4D62-96EC-9A824A93FC22}" type="pres">
      <dgm:prSet presAssocID="{73DE2618-FB6B-41D0-AEE9-99023821FAC6}" presName="spaceRect" presStyleCnt="0"/>
      <dgm:spPr/>
    </dgm:pt>
    <dgm:pt modelId="{5D042F3A-749C-4207-89C5-5AB2EF7A798B}" type="pres">
      <dgm:prSet presAssocID="{73DE2618-FB6B-41D0-AEE9-99023821FAC6}" presName="textRect" presStyleLbl="revTx" presStyleIdx="2" presStyleCnt="3">
        <dgm:presLayoutVars>
          <dgm:chMax val="1"/>
          <dgm:chPref val="1"/>
        </dgm:presLayoutVars>
      </dgm:prSet>
      <dgm:spPr/>
    </dgm:pt>
  </dgm:ptLst>
  <dgm:cxnLst>
    <dgm:cxn modelId="{E4C0E41D-3A99-497A-87C0-5A029DA28CBA}" srcId="{713C6500-8DF8-4CF8-9CDE-8E35F46DC154}" destId="{B240BB51-1E66-4CA1-88AB-AFD1AAFBB4C2}" srcOrd="0" destOrd="0" parTransId="{CC0F31A5-D280-442D-A321-D720754DF553}" sibTransId="{FF4B9862-0949-49EE-B98D-D5399F655316}"/>
    <dgm:cxn modelId="{39838521-0E87-483A-8746-6BECD2388B0E}" type="presOf" srcId="{4DB25177-84DF-4150-8771-863EAFEC1AC2}" destId="{609F7A02-B62D-4246-89D6-84A4206F5453}" srcOrd="0" destOrd="0" presId="urn:microsoft.com/office/officeart/2018/5/layout/IconCircleLabelList"/>
    <dgm:cxn modelId="{594C4151-313A-4923-8082-CFADF8F6F3FE}" type="presOf" srcId="{713C6500-8DF8-4CF8-9CDE-8E35F46DC154}" destId="{E9F7B824-68F0-4AFB-B06C-9EC7E942B2F3}" srcOrd="0" destOrd="0" presId="urn:microsoft.com/office/officeart/2018/5/layout/IconCircleLabelList"/>
    <dgm:cxn modelId="{D658F379-9C54-4A6D-A984-8431E7DE41A1}" type="presOf" srcId="{73DE2618-FB6B-41D0-AEE9-99023821FAC6}" destId="{5D042F3A-749C-4207-89C5-5AB2EF7A798B}" srcOrd="0" destOrd="0" presId="urn:microsoft.com/office/officeart/2018/5/layout/IconCircleLabelList"/>
    <dgm:cxn modelId="{9D16ADA6-CA0A-47CA-9AB7-BB58A9236C71}" type="presOf" srcId="{B240BB51-1E66-4CA1-88AB-AFD1AAFBB4C2}" destId="{A788A37A-413A-4400-8CE8-AD1D22C8ACC2}" srcOrd="0" destOrd="0" presId="urn:microsoft.com/office/officeart/2018/5/layout/IconCircleLabelList"/>
    <dgm:cxn modelId="{274B2FEC-7071-42B0-85F4-9774EA321F5D}" srcId="{713C6500-8DF8-4CF8-9CDE-8E35F46DC154}" destId="{4DB25177-84DF-4150-8771-863EAFEC1AC2}" srcOrd="1" destOrd="0" parTransId="{8DBE6D59-C8F8-4B6D-9097-2B2F9FBA73A6}" sibTransId="{791FAEE0-0891-4463-81C7-76F6F8AF0DA1}"/>
    <dgm:cxn modelId="{89CD7BF3-5058-4D3A-B6D2-A69E35062E41}" srcId="{713C6500-8DF8-4CF8-9CDE-8E35F46DC154}" destId="{73DE2618-FB6B-41D0-AEE9-99023821FAC6}" srcOrd="2" destOrd="0" parTransId="{C390B483-8D9D-4EC6-BA72-CD9D45B0B691}" sibTransId="{8F542061-68B9-4A56-8257-B2CC6C2ECEFD}"/>
    <dgm:cxn modelId="{BD8DDAFC-EDCF-4166-9C1E-5265CA372BF4}" type="presParOf" srcId="{E9F7B824-68F0-4AFB-B06C-9EC7E942B2F3}" destId="{726F960D-A50A-4760-A376-A8C7A5DC6880}" srcOrd="0" destOrd="0" presId="urn:microsoft.com/office/officeart/2018/5/layout/IconCircleLabelList"/>
    <dgm:cxn modelId="{E84A523E-AD8A-4C5C-86A5-9D1019DAA124}" type="presParOf" srcId="{726F960D-A50A-4760-A376-A8C7A5DC6880}" destId="{9D459660-FE53-4AD7-89EB-1CE66E1ACB22}" srcOrd="0" destOrd="0" presId="urn:microsoft.com/office/officeart/2018/5/layout/IconCircleLabelList"/>
    <dgm:cxn modelId="{811A5E53-A9BE-4F2B-BB95-FDCE16D16654}" type="presParOf" srcId="{726F960D-A50A-4760-A376-A8C7A5DC6880}" destId="{B7A94712-4660-4EBA-8F16-F2947324FD16}" srcOrd="1" destOrd="0" presId="urn:microsoft.com/office/officeart/2018/5/layout/IconCircleLabelList"/>
    <dgm:cxn modelId="{BFA710AA-B6B3-42F6-850C-A50C93CDB4F6}" type="presParOf" srcId="{726F960D-A50A-4760-A376-A8C7A5DC6880}" destId="{87DC7232-29C8-4437-809A-D78ABFA83513}" srcOrd="2" destOrd="0" presId="urn:microsoft.com/office/officeart/2018/5/layout/IconCircleLabelList"/>
    <dgm:cxn modelId="{61EC7AD0-9589-45E4-9AAA-D212944BC20D}" type="presParOf" srcId="{726F960D-A50A-4760-A376-A8C7A5DC6880}" destId="{A788A37A-413A-4400-8CE8-AD1D22C8ACC2}" srcOrd="3" destOrd="0" presId="urn:microsoft.com/office/officeart/2018/5/layout/IconCircleLabelList"/>
    <dgm:cxn modelId="{7F2DC8DB-8F82-4E33-9D81-CADC20F2D012}" type="presParOf" srcId="{E9F7B824-68F0-4AFB-B06C-9EC7E942B2F3}" destId="{DD3A1623-FAE5-481F-8F2D-699146F453F6}" srcOrd="1" destOrd="0" presId="urn:microsoft.com/office/officeart/2018/5/layout/IconCircleLabelList"/>
    <dgm:cxn modelId="{829E9FB0-0594-4C69-AA7D-0E7189AEC37F}" type="presParOf" srcId="{E9F7B824-68F0-4AFB-B06C-9EC7E942B2F3}" destId="{F8C81B7E-C4F3-4B4E-BEA9-2EDA27A9DA13}" srcOrd="2" destOrd="0" presId="urn:microsoft.com/office/officeart/2018/5/layout/IconCircleLabelList"/>
    <dgm:cxn modelId="{00DCF962-4B9F-4979-9A30-2B87C8243082}" type="presParOf" srcId="{F8C81B7E-C4F3-4B4E-BEA9-2EDA27A9DA13}" destId="{07276E7E-1BE3-4AE9-A5D9-8BED9A1D0AD5}" srcOrd="0" destOrd="0" presId="urn:microsoft.com/office/officeart/2018/5/layout/IconCircleLabelList"/>
    <dgm:cxn modelId="{D0E5A7A3-5C42-4CD8-9839-CF63DB9A7DB7}" type="presParOf" srcId="{F8C81B7E-C4F3-4B4E-BEA9-2EDA27A9DA13}" destId="{105318F3-A79F-4353-9945-A2921F655DD4}" srcOrd="1" destOrd="0" presId="urn:microsoft.com/office/officeart/2018/5/layout/IconCircleLabelList"/>
    <dgm:cxn modelId="{ACFB3C66-C710-45D9-BA65-53C9AE5930BF}" type="presParOf" srcId="{F8C81B7E-C4F3-4B4E-BEA9-2EDA27A9DA13}" destId="{D0FAF3E7-2B41-421B-951C-AACDE5D9849B}" srcOrd="2" destOrd="0" presId="urn:microsoft.com/office/officeart/2018/5/layout/IconCircleLabelList"/>
    <dgm:cxn modelId="{8351F2C0-8FAB-472F-AFCA-5A00A7A6A066}" type="presParOf" srcId="{F8C81B7E-C4F3-4B4E-BEA9-2EDA27A9DA13}" destId="{609F7A02-B62D-4246-89D6-84A4206F5453}" srcOrd="3" destOrd="0" presId="urn:microsoft.com/office/officeart/2018/5/layout/IconCircleLabelList"/>
    <dgm:cxn modelId="{59143970-4AB6-4A9D-912E-53312ECFD6CA}" type="presParOf" srcId="{E9F7B824-68F0-4AFB-B06C-9EC7E942B2F3}" destId="{922AAB91-E49F-453C-97FB-62495A3F49D9}" srcOrd="3" destOrd="0" presId="urn:microsoft.com/office/officeart/2018/5/layout/IconCircleLabelList"/>
    <dgm:cxn modelId="{B9F0B861-34C0-4A99-A1C1-0AD872496C6E}" type="presParOf" srcId="{E9F7B824-68F0-4AFB-B06C-9EC7E942B2F3}" destId="{5D377D41-18E1-446D-93AE-C3B311B5C457}" srcOrd="4" destOrd="0" presId="urn:microsoft.com/office/officeart/2018/5/layout/IconCircleLabelList"/>
    <dgm:cxn modelId="{D7413602-0634-4F05-863E-FCED2F598A2B}" type="presParOf" srcId="{5D377D41-18E1-446D-93AE-C3B311B5C457}" destId="{10E211BD-844A-4C72-A2B6-DB90F813C1C5}" srcOrd="0" destOrd="0" presId="urn:microsoft.com/office/officeart/2018/5/layout/IconCircleLabelList"/>
    <dgm:cxn modelId="{03F7AC1F-0904-47E7-88AB-2BF77F540C2A}" type="presParOf" srcId="{5D377D41-18E1-446D-93AE-C3B311B5C457}" destId="{110FB01D-3567-4E4F-8042-357B4D054532}" srcOrd="1" destOrd="0" presId="urn:microsoft.com/office/officeart/2018/5/layout/IconCircleLabelList"/>
    <dgm:cxn modelId="{DEF06587-A8E6-4D27-9E4C-B7D731D800F8}" type="presParOf" srcId="{5D377D41-18E1-446D-93AE-C3B311B5C457}" destId="{EBE902CF-7E08-4D62-96EC-9A824A93FC22}" srcOrd="2" destOrd="0" presId="urn:microsoft.com/office/officeart/2018/5/layout/IconCircleLabelList"/>
    <dgm:cxn modelId="{50C996EC-EA0C-49AB-84C8-3907EC3A0EF8}" type="presParOf" srcId="{5D377D41-18E1-446D-93AE-C3B311B5C457}" destId="{5D042F3A-749C-4207-89C5-5AB2EF7A798B}"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04C621-8172-4EAF-99A0-BD160D31C08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E239B6D-7E31-4C88-A1D8-383071D8725B}">
      <dgm:prSet phldrT="[Text]"/>
      <dgm:spPr/>
      <dgm:t>
        <a:bodyPr/>
        <a:lstStyle/>
        <a:p>
          <a:r>
            <a:rPr lang="en-US" dirty="0"/>
            <a:t>Purpose</a:t>
          </a:r>
        </a:p>
      </dgm:t>
    </dgm:pt>
    <dgm:pt modelId="{F60EBBAE-6CF2-46D2-AF1E-098B17C53E4A}" type="parTrans" cxnId="{AA5326A6-419F-456C-A8FD-9EB76D77BCE6}">
      <dgm:prSet/>
      <dgm:spPr/>
      <dgm:t>
        <a:bodyPr/>
        <a:lstStyle/>
        <a:p>
          <a:endParaRPr lang="en-US"/>
        </a:p>
      </dgm:t>
    </dgm:pt>
    <dgm:pt modelId="{E3BE0163-6339-464E-A3B5-256360350A2F}" type="sibTrans" cxnId="{AA5326A6-419F-456C-A8FD-9EB76D77BCE6}">
      <dgm:prSet/>
      <dgm:spPr/>
      <dgm:t>
        <a:bodyPr/>
        <a:lstStyle/>
        <a:p>
          <a:endParaRPr lang="en-US"/>
        </a:p>
      </dgm:t>
    </dgm:pt>
    <dgm:pt modelId="{FFF10D0E-4022-47B5-B0A9-67B7C7E850F0}">
      <dgm:prSet phldrT="[Text]"/>
      <dgm:spPr/>
      <dgm:t>
        <a:bodyPr/>
        <a:lstStyle/>
        <a:p>
          <a:r>
            <a:rPr lang="en-US" dirty="0"/>
            <a:t>Improve traffic safety along Junction Street</a:t>
          </a:r>
        </a:p>
      </dgm:t>
    </dgm:pt>
    <dgm:pt modelId="{10CE2814-6B03-40AF-8C4E-46050E4961CD}" type="parTrans" cxnId="{E37C7CB0-C917-460D-A302-68D8FA329508}">
      <dgm:prSet/>
      <dgm:spPr/>
      <dgm:t>
        <a:bodyPr/>
        <a:lstStyle/>
        <a:p>
          <a:endParaRPr lang="en-US"/>
        </a:p>
      </dgm:t>
    </dgm:pt>
    <dgm:pt modelId="{7C6C1393-A434-4119-9A05-168DCCA5751D}" type="sibTrans" cxnId="{E37C7CB0-C917-460D-A302-68D8FA329508}">
      <dgm:prSet/>
      <dgm:spPr/>
      <dgm:t>
        <a:bodyPr/>
        <a:lstStyle/>
        <a:p>
          <a:endParaRPr lang="en-US"/>
        </a:p>
      </dgm:t>
    </dgm:pt>
    <dgm:pt modelId="{8FD3FCDB-341E-4894-895F-215B7AB7BE09}">
      <dgm:prSet phldrT="[Text]"/>
      <dgm:spPr/>
      <dgm:t>
        <a:bodyPr/>
        <a:lstStyle/>
        <a:p>
          <a:r>
            <a:rPr lang="en-US" dirty="0"/>
            <a:t>Improve connectivity and accessibility for cyclists and pedestrians </a:t>
          </a:r>
        </a:p>
      </dgm:t>
    </dgm:pt>
    <dgm:pt modelId="{6FE6A3D4-15ED-4925-BEAC-B5C86264F3F5}" type="parTrans" cxnId="{833000A3-0A72-42B2-9B88-F00E7A136171}">
      <dgm:prSet/>
      <dgm:spPr/>
      <dgm:t>
        <a:bodyPr/>
        <a:lstStyle/>
        <a:p>
          <a:endParaRPr lang="en-US"/>
        </a:p>
      </dgm:t>
    </dgm:pt>
    <dgm:pt modelId="{5DD62976-53F6-4CC8-B557-B0AD4346D487}" type="sibTrans" cxnId="{833000A3-0A72-42B2-9B88-F00E7A136171}">
      <dgm:prSet/>
      <dgm:spPr/>
      <dgm:t>
        <a:bodyPr/>
        <a:lstStyle/>
        <a:p>
          <a:endParaRPr lang="en-US"/>
        </a:p>
      </dgm:t>
    </dgm:pt>
    <dgm:pt modelId="{34FDA936-E4B7-4C05-B0D2-036AB96038A0}">
      <dgm:prSet phldrT="[Text]"/>
      <dgm:spPr/>
      <dgm:t>
        <a:bodyPr/>
        <a:lstStyle/>
        <a:p>
          <a:r>
            <a:rPr lang="en-US" dirty="0"/>
            <a:t>Scope </a:t>
          </a:r>
        </a:p>
      </dgm:t>
    </dgm:pt>
    <dgm:pt modelId="{EE7B9FAC-4244-4B69-8909-6898242743ED}" type="parTrans" cxnId="{0D4F1A8D-1D52-4538-9059-0DCAB5D7A2B4}">
      <dgm:prSet/>
      <dgm:spPr/>
      <dgm:t>
        <a:bodyPr/>
        <a:lstStyle/>
        <a:p>
          <a:endParaRPr lang="en-US"/>
        </a:p>
      </dgm:t>
    </dgm:pt>
    <dgm:pt modelId="{BBAA9B55-07AE-42DD-B107-3F12FC2795D6}" type="sibTrans" cxnId="{0D4F1A8D-1D52-4538-9059-0DCAB5D7A2B4}">
      <dgm:prSet/>
      <dgm:spPr/>
      <dgm:t>
        <a:bodyPr/>
        <a:lstStyle/>
        <a:p>
          <a:endParaRPr lang="en-US"/>
        </a:p>
      </dgm:t>
    </dgm:pt>
    <dgm:pt modelId="{14A855C0-D167-43F9-AF32-D9A14B547D72}">
      <dgm:prSet phldrT="[Text]"/>
      <dgm:spPr/>
      <dgm:t>
        <a:bodyPr/>
        <a:lstStyle/>
        <a:p>
          <a:r>
            <a:rPr lang="en-US" dirty="0"/>
            <a:t>Junction Street from W 2</a:t>
          </a:r>
          <a:r>
            <a:rPr lang="en-US" baseline="30000" dirty="0"/>
            <a:t>nd</a:t>
          </a:r>
          <a:r>
            <a:rPr lang="en-US" dirty="0"/>
            <a:t> Ave to Dalla Mountain Park</a:t>
          </a:r>
        </a:p>
      </dgm:t>
    </dgm:pt>
    <dgm:pt modelId="{3CC8E9A0-8158-4B73-B7E1-32BB26A3A190}" type="parTrans" cxnId="{69058DF0-2F92-4E4D-B004-3D7E970D8995}">
      <dgm:prSet/>
      <dgm:spPr/>
      <dgm:t>
        <a:bodyPr/>
        <a:lstStyle/>
        <a:p>
          <a:endParaRPr lang="en-US"/>
        </a:p>
      </dgm:t>
    </dgm:pt>
    <dgm:pt modelId="{8A8A664A-1B49-4A02-BF69-85DDDAC25C0C}" type="sibTrans" cxnId="{69058DF0-2F92-4E4D-B004-3D7E970D8995}">
      <dgm:prSet/>
      <dgm:spPr/>
      <dgm:t>
        <a:bodyPr/>
        <a:lstStyle/>
        <a:p>
          <a:endParaRPr lang="en-US"/>
        </a:p>
      </dgm:t>
    </dgm:pt>
    <dgm:pt modelId="{3BF4DF02-CF9B-4191-A0ED-6E1716D158D4}">
      <dgm:prSet phldrT="[Text]"/>
      <dgm:spPr/>
      <dgm:t>
        <a:bodyPr/>
        <a:lstStyle/>
        <a:p>
          <a:r>
            <a:rPr lang="en-US" dirty="0"/>
            <a:t>Roadway improvements including drainage</a:t>
          </a:r>
        </a:p>
      </dgm:t>
    </dgm:pt>
    <dgm:pt modelId="{58E4A075-C0B8-44CF-996F-750547CF7F02}" type="parTrans" cxnId="{E8361C65-322A-4B45-8ECD-493D56CCB159}">
      <dgm:prSet/>
      <dgm:spPr/>
      <dgm:t>
        <a:bodyPr/>
        <a:lstStyle/>
        <a:p>
          <a:endParaRPr lang="en-US"/>
        </a:p>
      </dgm:t>
    </dgm:pt>
    <dgm:pt modelId="{A008F985-BFF1-457C-A924-F5BC003B9821}" type="sibTrans" cxnId="{E8361C65-322A-4B45-8ECD-493D56CCB159}">
      <dgm:prSet/>
      <dgm:spPr/>
      <dgm:t>
        <a:bodyPr/>
        <a:lstStyle/>
        <a:p>
          <a:endParaRPr lang="en-US"/>
        </a:p>
      </dgm:t>
    </dgm:pt>
    <dgm:pt modelId="{E17E38EB-A67A-4DC2-B10A-BA248EA9DA4D}" type="pres">
      <dgm:prSet presAssocID="{9804C621-8172-4EAF-99A0-BD160D31C081}" presName="Name0" presStyleCnt="0">
        <dgm:presLayoutVars>
          <dgm:dir/>
          <dgm:animLvl val="lvl"/>
          <dgm:resizeHandles val="exact"/>
        </dgm:presLayoutVars>
      </dgm:prSet>
      <dgm:spPr/>
    </dgm:pt>
    <dgm:pt modelId="{EB9711EC-7BDA-41D2-A73B-6AD29D87132A}" type="pres">
      <dgm:prSet presAssocID="{4E239B6D-7E31-4C88-A1D8-383071D8725B}" presName="linNode" presStyleCnt="0"/>
      <dgm:spPr/>
    </dgm:pt>
    <dgm:pt modelId="{1E8B32E5-A881-4B03-A9D3-6797CE70883F}" type="pres">
      <dgm:prSet presAssocID="{4E239B6D-7E31-4C88-A1D8-383071D8725B}" presName="parentText" presStyleLbl="node1" presStyleIdx="0" presStyleCnt="2">
        <dgm:presLayoutVars>
          <dgm:chMax val="1"/>
          <dgm:bulletEnabled val="1"/>
        </dgm:presLayoutVars>
      </dgm:prSet>
      <dgm:spPr/>
    </dgm:pt>
    <dgm:pt modelId="{202190B1-2DA4-49F6-8151-4A7A5E1F842D}" type="pres">
      <dgm:prSet presAssocID="{4E239B6D-7E31-4C88-A1D8-383071D8725B}" presName="descendantText" presStyleLbl="alignAccFollowNode1" presStyleIdx="0" presStyleCnt="2">
        <dgm:presLayoutVars>
          <dgm:bulletEnabled val="1"/>
        </dgm:presLayoutVars>
      </dgm:prSet>
      <dgm:spPr/>
    </dgm:pt>
    <dgm:pt modelId="{E9B457DF-B720-42F9-B929-3C9AF7188BFE}" type="pres">
      <dgm:prSet presAssocID="{E3BE0163-6339-464E-A3B5-256360350A2F}" presName="sp" presStyleCnt="0"/>
      <dgm:spPr/>
    </dgm:pt>
    <dgm:pt modelId="{3DB5051B-4CC4-43C7-AECA-B56E9D826B4E}" type="pres">
      <dgm:prSet presAssocID="{34FDA936-E4B7-4C05-B0D2-036AB96038A0}" presName="linNode" presStyleCnt="0"/>
      <dgm:spPr/>
    </dgm:pt>
    <dgm:pt modelId="{D8234AAF-5352-484F-91DA-EF2AB96D6049}" type="pres">
      <dgm:prSet presAssocID="{34FDA936-E4B7-4C05-B0D2-036AB96038A0}" presName="parentText" presStyleLbl="node1" presStyleIdx="1" presStyleCnt="2">
        <dgm:presLayoutVars>
          <dgm:chMax val="1"/>
          <dgm:bulletEnabled val="1"/>
        </dgm:presLayoutVars>
      </dgm:prSet>
      <dgm:spPr/>
    </dgm:pt>
    <dgm:pt modelId="{2F841BC5-B49C-4FB2-BDC3-8DB758754224}" type="pres">
      <dgm:prSet presAssocID="{34FDA936-E4B7-4C05-B0D2-036AB96038A0}" presName="descendantText" presStyleLbl="alignAccFollowNode1" presStyleIdx="1" presStyleCnt="2">
        <dgm:presLayoutVars>
          <dgm:bulletEnabled val="1"/>
        </dgm:presLayoutVars>
      </dgm:prSet>
      <dgm:spPr/>
    </dgm:pt>
  </dgm:ptLst>
  <dgm:cxnLst>
    <dgm:cxn modelId="{91926235-E0F9-48DE-B657-1BDB2CDCE54A}" type="presOf" srcId="{8FD3FCDB-341E-4894-895F-215B7AB7BE09}" destId="{202190B1-2DA4-49F6-8151-4A7A5E1F842D}" srcOrd="0" destOrd="1" presId="urn:microsoft.com/office/officeart/2005/8/layout/vList5"/>
    <dgm:cxn modelId="{CBC37160-A91A-4383-A5C8-C9010FF0812E}" type="presOf" srcId="{3BF4DF02-CF9B-4191-A0ED-6E1716D158D4}" destId="{2F841BC5-B49C-4FB2-BDC3-8DB758754224}" srcOrd="0" destOrd="1" presId="urn:microsoft.com/office/officeart/2005/8/layout/vList5"/>
    <dgm:cxn modelId="{E8361C65-322A-4B45-8ECD-493D56CCB159}" srcId="{34FDA936-E4B7-4C05-B0D2-036AB96038A0}" destId="{3BF4DF02-CF9B-4191-A0ED-6E1716D158D4}" srcOrd="1" destOrd="0" parTransId="{58E4A075-C0B8-44CF-996F-750547CF7F02}" sibTransId="{A008F985-BFF1-457C-A924-F5BC003B9821}"/>
    <dgm:cxn modelId="{FF735F6F-6D6E-492D-B415-3C3F90CADEE2}" type="presOf" srcId="{14A855C0-D167-43F9-AF32-D9A14B547D72}" destId="{2F841BC5-B49C-4FB2-BDC3-8DB758754224}" srcOrd="0" destOrd="0" presId="urn:microsoft.com/office/officeart/2005/8/layout/vList5"/>
    <dgm:cxn modelId="{0D4F1A8D-1D52-4538-9059-0DCAB5D7A2B4}" srcId="{9804C621-8172-4EAF-99A0-BD160D31C081}" destId="{34FDA936-E4B7-4C05-B0D2-036AB96038A0}" srcOrd="1" destOrd="0" parTransId="{EE7B9FAC-4244-4B69-8909-6898242743ED}" sibTransId="{BBAA9B55-07AE-42DD-B107-3F12FC2795D6}"/>
    <dgm:cxn modelId="{7279879F-26AF-467F-A4B2-7C43B4623427}" type="presOf" srcId="{FFF10D0E-4022-47B5-B0A9-67B7C7E850F0}" destId="{202190B1-2DA4-49F6-8151-4A7A5E1F842D}" srcOrd="0" destOrd="0" presId="urn:microsoft.com/office/officeart/2005/8/layout/vList5"/>
    <dgm:cxn modelId="{833000A3-0A72-42B2-9B88-F00E7A136171}" srcId="{4E239B6D-7E31-4C88-A1D8-383071D8725B}" destId="{8FD3FCDB-341E-4894-895F-215B7AB7BE09}" srcOrd="1" destOrd="0" parTransId="{6FE6A3D4-15ED-4925-BEAC-B5C86264F3F5}" sibTransId="{5DD62976-53F6-4CC8-B557-B0AD4346D487}"/>
    <dgm:cxn modelId="{AA5326A6-419F-456C-A8FD-9EB76D77BCE6}" srcId="{9804C621-8172-4EAF-99A0-BD160D31C081}" destId="{4E239B6D-7E31-4C88-A1D8-383071D8725B}" srcOrd="0" destOrd="0" parTransId="{F60EBBAE-6CF2-46D2-AF1E-098B17C53E4A}" sibTransId="{E3BE0163-6339-464E-A3B5-256360350A2F}"/>
    <dgm:cxn modelId="{E37C7CB0-C917-460D-A302-68D8FA329508}" srcId="{4E239B6D-7E31-4C88-A1D8-383071D8725B}" destId="{FFF10D0E-4022-47B5-B0A9-67B7C7E850F0}" srcOrd="0" destOrd="0" parTransId="{10CE2814-6B03-40AF-8C4E-46050E4961CD}" sibTransId="{7C6C1393-A434-4119-9A05-168DCCA5751D}"/>
    <dgm:cxn modelId="{E3CA63CB-6953-415F-B9CE-B1F596096B4F}" type="presOf" srcId="{34FDA936-E4B7-4C05-B0D2-036AB96038A0}" destId="{D8234AAF-5352-484F-91DA-EF2AB96D6049}" srcOrd="0" destOrd="0" presId="urn:microsoft.com/office/officeart/2005/8/layout/vList5"/>
    <dgm:cxn modelId="{A5EE55E9-2263-467D-9F1A-21F60A016EC0}" type="presOf" srcId="{9804C621-8172-4EAF-99A0-BD160D31C081}" destId="{E17E38EB-A67A-4DC2-B10A-BA248EA9DA4D}" srcOrd="0" destOrd="0" presId="urn:microsoft.com/office/officeart/2005/8/layout/vList5"/>
    <dgm:cxn modelId="{69058DF0-2F92-4E4D-B004-3D7E970D8995}" srcId="{34FDA936-E4B7-4C05-B0D2-036AB96038A0}" destId="{14A855C0-D167-43F9-AF32-D9A14B547D72}" srcOrd="0" destOrd="0" parTransId="{3CC8E9A0-8158-4B73-B7E1-32BB26A3A190}" sibTransId="{8A8A664A-1B49-4A02-BF69-85DDDAC25C0C}"/>
    <dgm:cxn modelId="{007346FF-FCE0-4C7B-9610-3444A63CB332}" type="presOf" srcId="{4E239B6D-7E31-4C88-A1D8-383071D8725B}" destId="{1E8B32E5-A881-4B03-A9D3-6797CE70883F}" srcOrd="0" destOrd="0" presId="urn:microsoft.com/office/officeart/2005/8/layout/vList5"/>
    <dgm:cxn modelId="{9C12CFDD-0F5B-421A-88DB-93B152F25747}" type="presParOf" srcId="{E17E38EB-A67A-4DC2-B10A-BA248EA9DA4D}" destId="{EB9711EC-7BDA-41D2-A73B-6AD29D87132A}" srcOrd="0" destOrd="0" presId="urn:microsoft.com/office/officeart/2005/8/layout/vList5"/>
    <dgm:cxn modelId="{4588163A-F8DC-4B0D-810E-7BE683C4C79A}" type="presParOf" srcId="{EB9711EC-7BDA-41D2-A73B-6AD29D87132A}" destId="{1E8B32E5-A881-4B03-A9D3-6797CE70883F}" srcOrd="0" destOrd="0" presId="urn:microsoft.com/office/officeart/2005/8/layout/vList5"/>
    <dgm:cxn modelId="{FC80C56F-5550-4C70-8BA9-B3CE1494B94E}" type="presParOf" srcId="{EB9711EC-7BDA-41D2-A73B-6AD29D87132A}" destId="{202190B1-2DA4-49F6-8151-4A7A5E1F842D}" srcOrd="1" destOrd="0" presId="urn:microsoft.com/office/officeart/2005/8/layout/vList5"/>
    <dgm:cxn modelId="{1D36D0BD-F272-4585-A1BF-6F3E8A82CF06}" type="presParOf" srcId="{E17E38EB-A67A-4DC2-B10A-BA248EA9DA4D}" destId="{E9B457DF-B720-42F9-B929-3C9AF7188BFE}" srcOrd="1" destOrd="0" presId="urn:microsoft.com/office/officeart/2005/8/layout/vList5"/>
    <dgm:cxn modelId="{AC125D02-CDFF-4A27-A55A-74A861615733}" type="presParOf" srcId="{E17E38EB-A67A-4DC2-B10A-BA248EA9DA4D}" destId="{3DB5051B-4CC4-43C7-AECA-B56E9D826B4E}" srcOrd="2" destOrd="0" presId="urn:microsoft.com/office/officeart/2005/8/layout/vList5"/>
    <dgm:cxn modelId="{55F27483-C27E-4411-8962-A380915469BF}" type="presParOf" srcId="{3DB5051B-4CC4-43C7-AECA-B56E9D826B4E}" destId="{D8234AAF-5352-484F-91DA-EF2AB96D6049}" srcOrd="0" destOrd="0" presId="urn:microsoft.com/office/officeart/2005/8/layout/vList5"/>
    <dgm:cxn modelId="{CA6F1C9E-C9E8-4F0F-BB3D-941B638E3344}" type="presParOf" srcId="{3DB5051B-4CC4-43C7-AECA-B56E9D826B4E}" destId="{2F841BC5-B49C-4FB2-BDC3-8DB758754224}"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5ADE1A-4198-4C94-87E6-1EFAC6FF053B}"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3ACE696C-819A-4C31-B858-03DCDE19C848}">
      <dgm:prSet phldrT="[Text]"/>
      <dgm:spPr/>
      <dgm:t>
        <a:bodyPr/>
        <a:lstStyle/>
        <a:p>
          <a:r>
            <a:rPr lang="en-US" dirty="0"/>
            <a:t>Project prioritized by Multimodal Advisory Board</a:t>
          </a:r>
        </a:p>
      </dgm:t>
    </dgm:pt>
    <dgm:pt modelId="{25B92D10-2606-4FC3-86D5-41F96E0F9523}" type="parTrans" cxnId="{FC4CF8B6-7B51-47F6-A6ED-E83BD3EE5D0C}">
      <dgm:prSet/>
      <dgm:spPr/>
      <dgm:t>
        <a:bodyPr/>
        <a:lstStyle/>
        <a:p>
          <a:endParaRPr lang="en-US"/>
        </a:p>
      </dgm:t>
    </dgm:pt>
    <dgm:pt modelId="{F17FF7A0-EBCE-425F-B2AC-A12FB44E1C4E}" type="sibTrans" cxnId="{FC4CF8B6-7B51-47F6-A6ED-E83BD3EE5D0C}">
      <dgm:prSet/>
      <dgm:spPr/>
      <dgm:t>
        <a:bodyPr/>
        <a:lstStyle/>
        <a:p>
          <a:endParaRPr lang="en-US"/>
        </a:p>
      </dgm:t>
    </dgm:pt>
    <dgm:pt modelId="{F234CDD0-B8C0-40A0-A0C1-1A31E91D6E98}">
      <dgm:prSet phldrT="[Text]"/>
      <dgm:spPr/>
      <dgm:t>
        <a:bodyPr/>
        <a:lstStyle/>
        <a:p>
          <a:r>
            <a:rPr lang="en-US" dirty="0"/>
            <a:t>Funded for design in 2023 Budget </a:t>
          </a:r>
        </a:p>
      </dgm:t>
    </dgm:pt>
    <dgm:pt modelId="{D9B96EC3-E44F-45F8-8178-7F3458F12ADE}" type="parTrans" cxnId="{7E1355BE-B9D2-4A1D-95D6-F3396CAF0803}">
      <dgm:prSet/>
      <dgm:spPr/>
      <dgm:t>
        <a:bodyPr/>
        <a:lstStyle/>
        <a:p>
          <a:endParaRPr lang="en-US"/>
        </a:p>
      </dgm:t>
    </dgm:pt>
    <dgm:pt modelId="{4B105A7A-2AB9-49E1-8F03-AE8D71829382}" type="sibTrans" cxnId="{7E1355BE-B9D2-4A1D-95D6-F3396CAF0803}">
      <dgm:prSet/>
      <dgm:spPr/>
      <dgm:t>
        <a:bodyPr/>
        <a:lstStyle/>
        <a:p>
          <a:endParaRPr lang="en-US"/>
        </a:p>
      </dgm:t>
    </dgm:pt>
    <dgm:pt modelId="{4F3061D8-3617-4971-8C17-F168DB494475}">
      <dgm:prSet phldrT="[Text]"/>
      <dgm:spPr/>
      <dgm:t>
        <a:bodyPr/>
        <a:lstStyle/>
        <a:p>
          <a:r>
            <a:rPr lang="en-US" dirty="0"/>
            <a:t>Visioning meeting in October 2023 – 54 attendees</a:t>
          </a:r>
        </a:p>
      </dgm:t>
    </dgm:pt>
    <dgm:pt modelId="{5C4BD976-5DAA-4034-A972-2CBEEC5AFA51}" type="parTrans" cxnId="{E5145BB1-A25C-4493-A79B-7ADCA2F4A8AC}">
      <dgm:prSet/>
      <dgm:spPr/>
      <dgm:t>
        <a:bodyPr/>
        <a:lstStyle/>
        <a:p>
          <a:endParaRPr lang="en-US"/>
        </a:p>
      </dgm:t>
    </dgm:pt>
    <dgm:pt modelId="{3A6901ED-3BFF-4EFC-B929-8F2988B908B0}" type="sibTrans" cxnId="{E5145BB1-A25C-4493-A79B-7ADCA2F4A8AC}">
      <dgm:prSet/>
      <dgm:spPr/>
      <dgm:t>
        <a:bodyPr/>
        <a:lstStyle/>
        <a:p>
          <a:endParaRPr lang="en-US"/>
        </a:p>
      </dgm:t>
    </dgm:pt>
    <dgm:pt modelId="{B087E65C-89B5-4383-A505-3BCA9D2D16D2}">
      <dgm:prSet phldrT="[Text]"/>
      <dgm:spPr/>
      <dgm:t>
        <a:bodyPr/>
        <a:lstStyle/>
        <a:p>
          <a:r>
            <a:rPr lang="en-US" dirty="0"/>
            <a:t>Conceptual design meeting in December 2023   </a:t>
          </a:r>
        </a:p>
      </dgm:t>
    </dgm:pt>
    <dgm:pt modelId="{BFEEEDA7-3F77-4571-B632-8423DDE9AB62}" type="parTrans" cxnId="{39B59F31-C6D2-4416-A1B9-820FFAF97A94}">
      <dgm:prSet/>
      <dgm:spPr/>
      <dgm:t>
        <a:bodyPr/>
        <a:lstStyle/>
        <a:p>
          <a:endParaRPr lang="en-US"/>
        </a:p>
      </dgm:t>
    </dgm:pt>
    <dgm:pt modelId="{6A89F1D5-74F5-4884-A75D-63E1732F50ED}" type="sibTrans" cxnId="{39B59F31-C6D2-4416-A1B9-820FFAF97A94}">
      <dgm:prSet/>
      <dgm:spPr/>
      <dgm:t>
        <a:bodyPr/>
        <a:lstStyle/>
        <a:p>
          <a:endParaRPr lang="en-US"/>
        </a:p>
      </dgm:t>
    </dgm:pt>
    <dgm:pt modelId="{79D55DE8-9711-40AF-AF10-4A634AF92562}">
      <dgm:prSet phldrT="[Text]"/>
      <dgm:spPr/>
      <dgm:t>
        <a:bodyPr/>
        <a:lstStyle/>
        <a:p>
          <a:r>
            <a:rPr lang="en-US" dirty="0"/>
            <a:t>Survey for concept alternatives in November 2023 – 122  responses</a:t>
          </a:r>
        </a:p>
      </dgm:t>
    </dgm:pt>
    <dgm:pt modelId="{EF5DE94F-ED8A-4CD6-B9A3-4F824E1F51C9}" type="parTrans" cxnId="{1F2880CD-6FCE-4BF6-88EC-9CEECA25C23A}">
      <dgm:prSet/>
      <dgm:spPr/>
      <dgm:t>
        <a:bodyPr/>
        <a:lstStyle/>
        <a:p>
          <a:endParaRPr lang="en-US"/>
        </a:p>
      </dgm:t>
    </dgm:pt>
    <dgm:pt modelId="{79F45D6E-DD59-4CE4-BF91-8A2AA77FBCA7}" type="sibTrans" cxnId="{1F2880CD-6FCE-4BF6-88EC-9CEECA25C23A}">
      <dgm:prSet/>
      <dgm:spPr/>
      <dgm:t>
        <a:bodyPr/>
        <a:lstStyle/>
        <a:p>
          <a:endParaRPr lang="en-US"/>
        </a:p>
      </dgm:t>
    </dgm:pt>
    <dgm:pt modelId="{ABEC9240-A684-4421-8EB8-5820366922A6}">
      <dgm:prSet phldrT="[Text]"/>
      <dgm:spPr/>
      <dgm:t>
        <a:bodyPr/>
        <a:lstStyle/>
        <a:p>
          <a:r>
            <a:rPr lang="en-US" dirty="0"/>
            <a:t>Incorporated feedback into 60% design</a:t>
          </a:r>
        </a:p>
      </dgm:t>
    </dgm:pt>
    <dgm:pt modelId="{0B27B0CA-BE9F-485F-94AE-B99D38E15747}" type="parTrans" cxnId="{6F61F6B6-7191-4096-8BB5-D21F6AE071FC}">
      <dgm:prSet/>
      <dgm:spPr/>
      <dgm:t>
        <a:bodyPr/>
        <a:lstStyle/>
        <a:p>
          <a:endParaRPr lang="en-US"/>
        </a:p>
      </dgm:t>
    </dgm:pt>
    <dgm:pt modelId="{2598E05F-BFAC-4C7C-9CA6-F4626F1444F1}" type="sibTrans" cxnId="{6F61F6B6-7191-4096-8BB5-D21F6AE071FC}">
      <dgm:prSet/>
      <dgm:spPr/>
      <dgm:t>
        <a:bodyPr/>
        <a:lstStyle/>
        <a:p>
          <a:endParaRPr lang="en-US"/>
        </a:p>
      </dgm:t>
    </dgm:pt>
    <dgm:pt modelId="{2F7A8045-204C-443B-8673-3F6DF2750C60}" type="pres">
      <dgm:prSet presAssocID="{065ADE1A-4198-4C94-87E6-1EFAC6FF053B}" presName="Name0" presStyleCnt="0">
        <dgm:presLayoutVars>
          <dgm:chMax val="7"/>
          <dgm:chPref val="7"/>
          <dgm:dir/>
        </dgm:presLayoutVars>
      </dgm:prSet>
      <dgm:spPr/>
    </dgm:pt>
    <dgm:pt modelId="{F8D941DC-25DF-46AC-82AB-38B08AD889E0}" type="pres">
      <dgm:prSet presAssocID="{065ADE1A-4198-4C94-87E6-1EFAC6FF053B}" presName="Name1" presStyleCnt="0"/>
      <dgm:spPr/>
    </dgm:pt>
    <dgm:pt modelId="{24C4083E-63B5-4C39-9415-2A661F2D6EB7}" type="pres">
      <dgm:prSet presAssocID="{065ADE1A-4198-4C94-87E6-1EFAC6FF053B}" presName="cycle" presStyleCnt="0"/>
      <dgm:spPr/>
    </dgm:pt>
    <dgm:pt modelId="{48CE2C2B-D36E-4AEB-BD71-8CD4FF3A22D5}" type="pres">
      <dgm:prSet presAssocID="{065ADE1A-4198-4C94-87E6-1EFAC6FF053B}" presName="srcNode" presStyleLbl="node1" presStyleIdx="0" presStyleCnt="6"/>
      <dgm:spPr/>
    </dgm:pt>
    <dgm:pt modelId="{ADE0C3FE-02FD-4E88-99A9-B27FEDE6E685}" type="pres">
      <dgm:prSet presAssocID="{065ADE1A-4198-4C94-87E6-1EFAC6FF053B}" presName="conn" presStyleLbl="parChTrans1D2" presStyleIdx="0" presStyleCnt="1"/>
      <dgm:spPr/>
    </dgm:pt>
    <dgm:pt modelId="{7824B00E-FC74-466C-8155-3917540FFF1C}" type="pres">
      <dgm:prSet presAssocID="{065ADE1A-4198-4C94-87E6-1EFAC6FF053B}" presName="extraNode" presStyleLbl="node1" presStyleIdx="0" presStyleCnt="6"/>
      <dgm:spPr/>
    </dgm:pt>
    <dgm:pt modelId="{71796773-FB06-42BE-A600-2851D48A3980}" type="pres">
      <dgm:prSet presAssocID="{065ADE1A-4198-4C94-87E6-1EFAC6FF053B}" presName="dstNode" presStyleLbl="node1" presStyleIdx="0" presStyleCnt="6"/>
      <dgm:spPr/>
    </dgm:pt>
    <dgm:pt modelId="{44B5E1E1-91CB-497D-B3F0-B3DB22989E55}" type="pres">
      <dgm:prSet presAssocID="{3ACE696C-819A-4C31-B858-03DCDE19C848}" presName="text_1" presStyleLbl="node1" presStyleIdx="0" presStyleCnt="6">
        <dgm:presLayoutVars>
          <dgm:bulletEnabled val="1"/>
        </dgm:presLayoutVars>
      </dgm:prSet>
      <dgm:spPr/>
    </dgm:pt>
    <dgm:pt modelId="{C8818A49-0054-4DB4-83D6-C4A350C6B202}" type="pres">
      <dgm:prSet presAssocID="{3ACE696C-819A-4C31-B858-03DCDE19C848}" presName="accent_1" presStyleCnt="0"/>
      <dgm:spPr/>
    </dgm:pt>
    <dgm:pt modelId="{5512F6FE-281B-4574-B88D-EC02C135CB56}" type="pres">
      <dgm:prSet presAssocID="{3ACE696C-819A-4C31-B858-03DCDE19C848}" presName="accentRepeatNode" presStyleLbl="solidFgAcc1" presStyleIdx="0" presStyleCnt="6"/>
      <dgm:spPr/>
    </dgm:pt>
    <dgm:pt modelId="{980515EC-5934-4B76-BC5C-453C0EBB5ADC}" type="pres">
      <dgm:prSet presAssocID="{F234CDD0-B8C0-40A0-A0C1-1A31E91D6E98}" presName="text_2" presStyleLbl="node1" presStyleIdx="1" presStyleCnt="6">
        <dgm:presLayoutVars>
          <dgm:bulletEnabled val="1"/>
        </dgm:presLayoutVars>
      </dgm:prSet>
      <dgm:spPr/>
    </dgm:pt>
    <dgm:pt modelId="{D19B32C0-67F7-4F31-9AE3-511A0C284E8F}" type="pres">
      <dgm:prSet presAssocID="{F234CDD0-B8C0-40A0-A0C1-1A31E91D6E98}" presName="accent_2" presStyleCnt="0"/>
      <dgm:spPr/>
    </dgm:pt>
    <dgm:pt modelId="{FB536B9D-1C13-440F-B660-0120F57FC06A}" type="pres">
      <dgm:prSet presAssocID="{F234CDD0-B8C0-40A0-A0C1-1A31E91D6E98}" presName="accentRepeatNode" presStyleLbl="solidFgAcc1" presStyleIdx="1" presStyleCnt="6"/>
      <dgm:spPr/>
    </dgm:pt>
    <dgm:pt modelId="{BD5C3C7D-7D0B-4C69-9106-ECF1AA6EDFDA}" type="pres">
      <dgm:prSet presAssocID="{4F3061D8-3617-4971-8C17-F168DB494475}" presName="text_3" presStyleLbl="node1" presStyleIdx="2" presStyleCnt="6">
        <dgm:presLayoutVars>
          <dgm:bulletEnabled val="1"/>
        </dgm:presLayoutVars>
      </dgm:prSet>
      <dgm:spPr/>
    </dgm:pt>
    <dgm:pt modelId="{B9D429F3-701D-4425-94A1-B6266358F52E}" type="pres">
      <dgm:prSet presAssocID="{4F3061D8-3617-4971-8C17-F168DB494475}" presName="accent_3" presStyleCnt="0"/>
      <dgm:spPr/>
    </dgm:pt>
    <dgm:pt modelId="{FE22FC71-9DF4-4FE7-946D-4F8D1539CBEB}" type="pres">
      <dgm:prSet presAssocID="{4F3061D8-3617-4971-8C17-F168DB494475}" presName="accentRepeatNode" presStyleLbl="solidFgAcc1" presStyleIdx="2" presStyleCnt="6"/>
      <dgm:spPr/>
    </dgm:pt>
    <dgm:pt modelId="{1C94061A-F0F9-4395-9F38-62279B4AA5C0}" type="pres">
      <dgm:prSet presAssocID="{79D55DE8-9711-40AF-AF10-4A634AF92562}" presName="text_4" presStyleLbl="node1" presStyleIdx="3" presStyleCnt="6">
        <dgm:presLayoutVars>
          <dgm:bulletEnabled val="1"/>
        </dgm:presLayoutVars>
      </dgm:prSet>
      <dgm:spPr/>
    </dgm:pt>
    <dgm:pt modelId="{1402C69D-7C5B-4E18-9A09-408B54849AB4}" type="pres">
      <dgm:prSet presAssocID="{79D55DE8-9711-40AF-AF10-4A634AF92562}" presName="accent_4" presStyleCnt="0"/>
      <dgm:spPr/>
    </dgm:pt>
    <dgm:pt modelId="{1E755200-CDB9-48CC-A3EF-2EE69C2B4D8C}" type="pres">
      <dgm:prSet presAssocID="{79D55DE8-9711-40AF-AF10-4A634AF92562}" presName="accentRepeatNode" presStyleLbl="solidFgAcc1" presStyleIdx="3" presStyleCnt="6"/>
      <dgm:spPr/>
    </dgm:pt>
    <dgm:pt modelId="{5744176B-2093-4FA1-BC8C-A0632E90AB62}" type="pres">
      <dgm:prSet presAssocID="{B087E65C-89B5-4383-A505-3BCA9D2D16D2}" presName="text_5" presStyleLbl="node1" presStyleIdx="4" presStyleCnt="6">
        <dgm:presLayoutVars>
          <dgm:bulletEnabled val="1"/>
        </dgm:presLayoutVars>
      </dgm:prSet>
      <dgm:spPr/>
    </dgm:pt>
    <dgm:pt modelId="{9F983840-DD73-49F0-95B2-4B50DF6A0E77}" type="pres">
      <dgm:prSet presAssocID="{B087E65C-89B5-4383-A505-3BCA9D2D16D2}" presName="accent_5" presStyleCnt="0"/>
      <dgm:spPr/>
    </dgm:pt>
    <dgm:pt modelId="{CC5702F6-0BE9-42ED-8F5A-511B10F31CEF}" type="pres">
      <dgm:prSet presAssocID="{B087E65C-89B5-4383-A505-3BCA9D2D16D2}" presName="accentRepeatNode" presStyleLbl="solidFgAcc1" presStyleIdx="4" presStyleCnt="6"/>
      <dgm:spPr/>
    </dgm:pt>
    <dgm:pt modelId="{B6E8CD7B-915F-401B-8E29-E123366457A0}" type="pres">
      <dgm:prSet presAssocID="{ABEC9240-A684-4421-8EB8-5820366922A6}" presName="text_6" presStyleLbl="node1" presStyleIdx="5" presStyleCnt="6">
        <dgm:presLayoutVars>
          <dgm:bulletEnabled val="1"/>
        </dgm:presLayoutVars>
      </dgm:prSet>
      <dgm:spPr/>
    </dgm:pt>
    <dgm:pt modelId="{A9E531C7-AAEF-4AFD-AAB4-21680F7BF9E8}" type="pres">
      <dgm:prSet presAssocID="{ABEC9240-A684-4421-8EB8-5820366922A6}" presName="accent_6" presStyleCnt="0"/>
      <dgm:spPr/>
    </dgm:pt>
    <dgm:pt modelId="{0BE30915-D696-437D-968C-92510725B2B7}" type="pres">
      <dgm:prSet presAssocID="{ABEC9240-A684-4421-8EB8-5820366922A6}" presName="accentRepeatNode" presStyleLbl="solidFgAcc1" presStyleIdx="5" presStyleCnt="6"/>
      <dgm:spPr/>
    </dgm:pt>
  </dgm:ptLst>
  <dgm:cxnLst>
    <dgm:cxn modelId="{9A6EC116-5C9B-4B6A-A874-31C3FC1C5EEC}" type="presOf" srcId="{ABEC9240-A684-4421-8EB8-5820366922A6}" destId="{B6E8CD7B-915F-401B-8E29-E123366457A0}" srcOrd="0" destOrd="0" presId="urn:microsoft.com/office/officeart/2008/layout/VerticalCurvedList"/>
    <dgm:cxn modelId="{E3FF012B-9D4E-4CB9-A193-C360212A3500}" type="presOf" srcId="{3ACE696C-819A-4C31-B858-03DCDE19C848}" destId="{44B5E1E1-91CB-497D-B3F0-B3DB22989E55}" srcOrd="0" destOrd="0" presId="urn:microsoft.com/office/officeart/2008/layout/VerticalCurvedList"/>
    <dgm:cxn modelId="{39B59F31-C6D2-4416-A1B9-820FFAF97A94}" srcId="{065ADE1A-4198-4C94-87E6-1EFAC6FF053B}" destId="{B087E65C-89B5-4383-A505-3BCA9D2D16D2}" srcOrd="4" destOrd="0" parTransId="{BFEEEDA7-3F77-4571-B632-8423DDE9AB62}" sibTransId="{6A89F1D5-74F5-4884-A75D-63E1732F50ED}"/>
    <dgm:cxn modelId="{CE953F3B-D35A-49FF-83A1-FB6E8178B1C1}" type="presOf" srcId="{F234CDD0-B8C0-40A0-A0C1-1A31E91D6E98}" destId="{980515EC-5934-4B76-BC5C-453C0EBB5ADC}" srcOrd="0" destOrd="0" presId="urn:microsoft.com/office/officeart/2008/layout/VerticalCurvedList"/>
    <dgm:cxn modelId="{FAFE004A-FE46-4381-8D1E-FE29F659831C}" type="presOf" srcId="{79D55DE8-9711-40AF-AF10-4A634AF92562}" destId="{1C94061A-F0F9-4395-9F38-62279B4AA5C0}" srcOrd="0" destOrd="0" presId="urn:microsoft.com/office/officeart/2008/layout/VerticalCurvedList"/>
    <dgm:cxn modelId="{4DBF3B6D-515C-42E6-B109-37A3CC848D13}" type="presOf" srcId="{4F3061D8-3617-4971-8C17-F168DB494475}" destId="{BD5C3C7D-7D0B-4C69-9106-ECF1AA6EDFDA}" srcOrd="0" destOrd="0" presId="urn:microsoft.com/office/officeart/2008/layout/VerticalCurvedList"/>
    <dgm:cxn modelId="{8B3EAB7C-BEBC-4649-89B4-EA2D3A99C97A}" type="presOf" srcId="{B087E65C-89B5-4383-A505-3BCA9D2D16D2}" destId="{5744176B-2093-4FA1-BC8C-A0632E90AB62}" srcOrd="0" destOrd="0" presId="urn:microsoft.com/office/officeart/2008/layout/VerticalCurvedList"/>
    <dgm:cxn modelId="{E5145BB1-A25C-4493-A79B-7ADCA2F4A8AC}" srcId="{065ADE1A-4198-4C94-87E6-1EFAC6FF053B}" destId="{4F3061D8-3617-4971-8C17-F168DB494475}" srcOrd="2" destOrd="0" parTransId="{5C4BD976-5DAA-4034-A972-2CBEEC5AFA51}" sibTransId="{3A6901ED-3BFF-4EFC-B929-8F2988B908B0}"/>
    <dgm:cxn modelId="{DB2D63B6-C80C-4127-AE69-848F88145661}" type="presOf" srcId="{065ADE1A-4198-4C94-87E6-1EFAC6FF053B}" destId="{2F7A8045-204C-443B-8673-3F6DF2750C60}" srcOrd="0" destOrd="0" presId="urn:microsoft.com/office/officeart/2008/layout/VerticalCurvedList"/>
    <dgm:cxn modelId="{6F61F6B6-7191-4096-8BB5-D21F6AE071FC}" srcId="{065ADE1A-4198-4C94-87E6-1EFAC6FF053B}" destId="{ABEC9240-A684-4421-8EB8-5820366922A6}" srcOrd="5" destOrd="0" parTransId="{0B27B0CA-BE9F-485F-94AE-B99D38E15747}" sibTransId="{2598E05F-BFAC-4C7C-9CA6-F4626F1444F1}"/>
    <dgm:cxn modelId="{FC4CF8B6-7B51-47F6-A6ED-E83BD3EE5D0C}" srcId="{065ADE1A-4198-4C94-87E6-1EFAC6FF053B}" destId="{3ACE696C-819A-4C31-B858-03DCDE19C848}" srcOrd="0" destOrd="0" parTransId="{25B92D10-2606-4FC3-86D5-41F96E0F9523}" sibTransId="{F17FF7A0-EBCE-425F-B2AC-A12FB44E1C4E}"/>
    <dgm:cxn modelId="{7E1355BE-B9D2-4A1D-95D6-F3396CAF0803}" srcId="{065ADE1A-4198-4C94-87E6-1EFAC6FF053B}" destId="{F234CDD0-B8C0-40A0-A0C1-1A31E91D6E98}" srcOrd="1" destOrd="0" parTransId="{D9B96EC3-E44F-45F8-8178-7F3458F12ADE}" sibTransId="{4B105A7A-2AB9-49E1-8F03-AE8D71829382}"/>
    <dgm:cxn modelId="{1F2880CD-6FCE-4BF6-88EC-9CEECA25C23A}" srcId="{065ADE1A-4198-4C94-87E6-1EFAC6FF053B}" destId="{79D55DE8-9711-40AF-AF10-4A634AF92562}" srcOrd="3" destOrd="0" parTransId="{EF5DE94F-ED8A-4CD6-B9A3-4F824E1F51C9}" sibTransId="{79F45D6E-DD59-4CE4-BF91-8A2AA77FBCA7}"/>
    <dgm:cxn modelId="{0EF8D6E8-C534-4D9F-93E5-0115A76865C1}" type="presOf" srcId="{F17FF7A0-EBCE-425F-B2AC-A12FB44E1C4E}" destId="{ADE0C3FE-02FD-4E88-99A9-B27FEDE6E685}" srcOrd="0" destOrd="0" presId="urn:microsoft.com/office/officeart/2008/layout/VerticalCurvedList"/>
    <dgm:cxn modelId="{64ABA632-3677-4A78-9AF5-011C4E4856C0}" type="presParOf" srcId="{2F7A8045-204C-443B-8673-3F6DF2750C60}" destId="{F8D941DC-25DF-46AC-82AB-38B08AD889E0}" srcOrd="0" destOrd="0" presId="urn:microsoft.com/office/officeart/2008/layout/VerticalCurvedList"/>
    <dgm:cxn modelId="{3E6EECBD-9D92-498E-8CAC-1569F8ED49B3}" type="presParOf" srcId="{F8D941DC-25DF-46AC-82AB-38B08AD889E0}" destId="{24C4083E-63B5-4C39-9415-2A661F2D6EB7}" srcOrd="0" destOrd="0" presId="urn:microsoft.com/office/officeart/2008/layout/VerticalCurvedList"/>
    <dgm:cxn modelId="{76D1B937-F5DB-4FE6-93DB-E00F88F3AFB4}" type="presParOf" srcId="{24C4083E-63B5-4C39-9415-2A661F2D6EB7}" destId="{48CE2C2B-D36E-4AEB-BD71-8CD4FF3A22D5}" srcOrd="0" destOrd="0" presId="urn:microsoft.com/office/officeart/2008/layout/VerticalCurvedList"/>
    <dgm:cxn modelId="{F3C7497B-5DC3-4E1E-A4CB-99673440285E}" type="presParOf" srcId="{24C4083E-63B5-4C39-9415-2A661F2D6EB7}" destId="{ADE0C3FE-02FD-4E88-99A9-B27FEDE6E685}" srcOrd="1" destOrd="0" presId="urn:microsoft.com/office/officeart/2008/layout/VerticalCurvedList"/>
    <dgm:cxn modelId="{FC12A796-512D-454B-B723-6B20F19F4404}" type="presParOf" srcId="{24C4083E-63B5-4C39-9415-2A661F2D6EB7}" destId="{7824B00E-FC74-466C-8155-3917540FFF1C}" srcOrd="2" destOrd="0" presId="urn:microsoft.com/office/officeart/2008/layout/VerticalCurvedList"/>
    <dgm:cxn modelId="{F32E6ADD-78B1-4EF4-9226-6E0715A9F072}" type="presParOf" srcId="{24C4083E-63B5-4C39-9415-2A661F2D6EB7}" destId="{71796773-FB06-42BE-A600-2851D48A3980}" srcOrd="3" destOrd="0" presId="urn:microsoft.com/office/officeart/2008/layout/VerticalCurvedList"/>
    <dgm:cxn modelId="{3110F1E8-F3A8-4DF2-AB9E-8CB3CF14FA27}" type="presParOf" srcId="{F8D941DC-25DF-46AC-82AB-38B08AD889E0}" destId="{44B5E1E1-91CB-497D-B3F0-B3DB22989E55}" srcOrd="1" destOrd="0" presId="urn:microsoft.com/office/officeart/2008/layout/VerticalCurvedList"/>
    <dgm:cxn modelId="{8891F8AE-DE71-40E7-B7E4-142FE5341820}" type="presParOf" srcId="{F8D941DC-25DF-46AC-82AB-38B08AD889E0}" destId="{C8818A49-0054-4DB4-83D6-C4A350C6B202}" srcOrd="2" destOrd="0" presId="urn:microsoft.com/office/officeart/2008/layout/VerticalCurvedList"/>
    <dgm:cxn modelId="{2518A877-6043-416D-9D37-ACA3376CD7D1}" type="presParOf" srcId="{C8818A49-0054-4DB4-83D6-C4A350C6B202}" destId="{5512F6FE-281B-4574-B88D-EC02C135CB56}" srcOrd="0" destOrd="0" presId="urn:microsoft.com/office/officeart/2008/layout/VerticalCurvedList"/>
    <dgm:cxn modelId="{8165F554-EDE7-4537-80F3-1548D2BACF80}" type="presParOf" srcId="{F8D941DC-25DF-46AC-82AB-38B08AD889E0}" destId="{980515EC-5934-4B76-BC5C-453C0EBB5ADC}" srcOrd="3" destOrd="0" presId="urn:microsoft.com/office/officeart/2008/layout/VerticalCurvedList"/>
    <dgm:cxn modelId="{852B6280-D7A0-4CE9-B1CC-4796BF639CB2}" type="presParOf" srcId="{F8D941DC-25DF-46AC-82AB-38B08AD889E0}" destId="{D19B32C0-67F7-4F31-9AE3-511A0C284E8F}" srcOrd="4" destOrd="0" presId="urn:microsoft.com/office/officeart/2008/layout/VerticalCurvedList"/>
    <dgm:cxn modelId="{57CFFACE-FABE-4765-B9E4-2C69B2E976AC}" type="presParOf" srcId="{D19B32C0-67F7-4F31-9AE3-511A0C284E8F}" destId="{FB536B9D-1C13-440F-B660-0120F57FC06A}" srcOrd="0" destOrd="0" presId="urn:microsoft.com/office/officeart/2008/layout/VerticalCurvedList"/>
    <dgm:cxn modelId="{F4885D0A-7CD3-45C6-8908-352B04BDA848}" type="presParOf" srcId="{F8D941DC-25DF-46AC-82AB-38B08AD889E0}" destId="{BD5C3C7D-7D0B-4C69-9106-ECF1AA6EDFDA}" srcOrd="5" destOrd="0" presId="urn:microsoft.com/office/officeart/2008/layout/VerticalCurvedList"/>
    <dgm:cxn modelId="{4D7A92D1-CD22-466B-AA49-D010C3391B71}" type="presParOf" srcId="{F8D941DC-25DF-46AC-82AB-38B08AD889E0}" destId="{B9D429F3-701D-4425-94A1-B6266358F52E}" srcOrd="6" destOrd="0" presId="urn:microsoft.com/office/officeart/2008/layout/VerticalCurvedList"/>
    <dgm:cxn modelId="{E0C2A903-AD17-4082-BFCD-EB10CB5F6074}" type="presParOf" srcId="{B9D429F3-701D-4425-94A1-B6266358F52E}" destId="{FE22FC71-9DF4-4FE7-946D-4F8D1539CBEB}" srcOrd="0" destOrd="0" presId="urn:microsoft.com/office/officeart/2008/layout/VerticalCurvedList"/>
    <dgm:cxn modelId="{4823D7D5-8C70-40BC-A05D-4FF5396CB4F3}" type="presParOf" srcId="{F8D941DC-25DF-46AC-82AB-38B08AD889E0}" destId="{1C94061A-F0F9-4395-9F38-62279B4AA5C0}" srcOrd="7" destOrd="0" presId="urn:microsoft.com/office/officeart/2008/layout/VerticalCurvedList"/>
    <dgm:cxn modelId="{CDD40F28-73AD-45DC-B231-AE089150DD8B}" type="presParOf" srcId="{F8D941DC-25DF-46AC-82AB-38B08AD889E0}" destId="{1402C69D-7C5B-4E18-9A09-408B54849AB4}" srcOrd="8" destOrd="0" presId="urn:microsoft.com/office/officeart/2008/layout/VerticalCurvedList"/>
    <dgm:cxn modelId="{750ECBD2-81A7-4121-BC58-B8A52698372A}" type="presParOf" srcId="{1402C69D-7C5B-4E18-9A09-408B54849AB4}" destId="{1E755200-CDB9-48CC-A3EF-2EE69C2B4D8C}" srcOrd="0" destOrd="0" presId="urn:microsoft.com/office/officeart/2008/layout/VerticalCurvedList"/>
    <dgm:cxn modelId="{48C8E40E-72B6-4390-8A7F-21059AC87173}" type="presParOf" srcId="{F8D941DC-25DF-46AC-82AB-38B08AD889E0}" destId="{5744176B-2093-4FA1-BC8C-A0632E90AB62}" srcOrd="9" destOrd="0" presId="urn:microsoft.com/office/officeart/2008/layout/VerticalCurvedList"/>
    <dgm:cxn modelId="{BD107C2E-836F-4E57-8AF6-86B400CB2F1B}" type="presParOf" srcId="{F8D941DC-25DF-46AC-82AB-38B08AD889E0}" destId="{9F983840-DD73-49F0-95B2-4B50DF6A0E77}" srcOrd="10" destOrd="0" presId="urn:microsoft.com/office/officeart/2008/layout/VerticalCurvedList"/>
    <dgm:cxn modelId="{C2690302-8FB7-46F1-B072-E8D9CC2C41DA}" type="presParOf" srcId="{9F983840-DD73-49F0-95B2-4B50DF6A0E77}" destId="{CC5702F6-0BE9-42ED-8F5A-511B10F31CEF}" srcOrd="0" destOrd="0" presId="urn:microsoft.com/office/officeart/2008/layout/VerticalCurvedList"/>
    <dgm:cxn modelId="{07B876D3-1C62-4793-A154-88A14E326118}" type="presParOf" srcId="{F8D941DC-25DF-46AC-82AB-38B08AD889E0}" destId="{B6E8CD7B-915F-401B-8E29-E123366457A0}" srcOrd="11" destOrd="0" presId="urn:microsoft.com/office/officeart/2008/layout/VerticalCurvedList"/>
    <dgm:cxn modelId="{4E8EC914-B661-46CD-8E99-DD1B4F552915}" type="presParOf" srcId="{F8D941DC-25DF-46AC-82AB-38B08AD889E0}" destId="{A9E531C7-AAEF-4AFD-AAB4-21680F7BF9E8}" srcOrd="12" destOrd="0" presId="urn:microsoft.com/office/officeart/2008/layout/VerticalCurvedList"/>
    <dgm:cxn modelId="{06A06FBF-4AB5-4B70-BA0B-142CC365BE3C}" type="presParOf" srcId="{A9E531C7-AAEF-4AFD-AAB4-21680F7BF9E8}" destId="{0BE30915-D696-437D-968C-92510725B2B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A67715-D416-4D4E-8E2E-F76FC78964B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78FE7B6-62FF-4BBD-8226-65FB56E7475C}">
      <dgm:prSet phldrT="[Text]"/>
      <dgm:spPr/>
      <dgm:t>
        <a:bodyPr/>
        <a:lstStyle/>
        <a:p>
          <a:r>
            <a:rPr lang="en-US" dirty="0"/>
            <a:t>Survey </a:t>
          </a:r>
        </a:p>
      </dgm:t>
    </dgm:pt>
    <dgm:pt modelId="{345AE61B-CF15-4CB7-8583-D3F15B805122}" type="parTrans" cxnId="{2C6A598C-C946-47CF-B1C2-B487E54ED008}">
      <dgm:prSet/>
      <dgm:spPr/>
      <dgm:t>
        <a:bodyPr/>
        <a:lstStyle/>
        <a:p>
          <a:endParaRPr lang="en-US"/>
        </a:p>
      </dgm:t>
    </dgm:pt>
    <dgm:pt modelId="{4C4EE39B-1372-4F9C-9C49-13B536EA5BA6}" type="sibTrans" cxnId="{2C6A598C-C946-47CF-B1C2-B487E54ED008}">
      <dgm:prSet/>
      <dgm:spPr/>
      <dgm:t>
        <a:bodyPr/>
        <a:lstStyle/>
        <a:p>
          <a:endParaRPr lang="en-US"/>
        </a:p>
      </dgm:t>
    </dgm:pt>
    <dgm:pt modelId="{CFF3CBE8-8574-47AA-A579-D7E52211BE23}">
      <dgm:prSet phldrT="[Text]"/>
      <dgm:spPr/>
      <dgm:t>
        <a:bodyPr/>
        <a:lstStyle/>
        <a:p>
          <a:r>
            <a:rPr lang="en-US" dirty="0"/>
            <a:t>Alternative 2 most preferred</a:t>
          </a:r>
        </a:p>
      </dgm:t>
    </dgm:pt>
    <dgm:pt modelId="{BED15823-C8AB-42CC-ABC5-7FA9FD6FCE6B}" type="parTrans" cxnId="{67DE0226-0332-4B75-80A8-3036E7A5F697}">
      <dgm:prSet/>
      <dgm:spPr/>
      <dgm:t>
        <a:bodyPr/>
        <a:lstStyle/>
        <a:p>
          <a:endParaRPr lang="en-US"/>
        </a:p>
      </dgm:t>
    </dgm:pt>
    <dgm:pt modelId="{C3F22B48-A9B6-42AB-A61D-B65C65C18151}" type="sibTrans" cxnId="{67DE0226-0332-4B75-80A8-3036E7A5F697}">
      <dgm:prSet/>
      <dgm:spPr/>
      <dgm:t>
        <a:bodyPr/>
        <a:lstStyle/>
        <a:p>
          <a:endParaRPr lang="en-US"/>
        </a:p>
      </dgm:t>
    </dgm:pt>
    <dgm:pt modelId="{4971AA16-E43C-427C-AF62-86676204AA54}">
      <dgm:prSet phldrT="[Text]"/>
      <dgm:spPr/>
      <dgm:t>
        <a:bodyPr/>
        <a:lstStyle/>
        <a:p>
          <a:r>
            <a:rPr lang="en-US" dirty="0"/>
            <a:t>Meeting feedback</a:t>
          </a:r>
        </a:p>
      </dgm:t>
    </dgm:pt>
    <dgm:pt modelId="{0C741DB5-0334-43ED-8E42-CF5CFE49B4F7}" type="parTrans" cxnId="{3469CAF6-A8DC-41E0-9A07-397441CAB850}">
      <dgm:prSet/>
      <dgm:spPr/>
      <dgm:t>
        <a:bodyPr/>
        <a:lstStyle/>
        <a:p>
          <a:endParaRPr lang="en-US"/>
        </a:p>
      </dgm:t>
    </dgm:pt>
    <dgm:pt modelId="{A8EC26DA-3938-41F4-B5F1-B550AE34DE27}" type="sibTrans" cxnId="{3469CAF6-A8DC-41E0-9A07-397441CAB850}">
      <dgm:prSet/>
      <dgm:spPr/>
      <dgm:t>
        <a:bodyPr/>
        <a:lstStyle/>
        <a:p>
          <a:endParaRPr lang="en-US"/>
        </a:p>
      </dgm:t>
    </dgm:pt>
    <dgm:pt modelId="{6F1990DB-D9AB-4FD0-A3CA-AFC03F689DD3}">
      <dgm:prSet phldrT="[Text]"/>
      <dgm:spPr/>
      <dgm:t>
        <a:bodyPr/>
        <a:lstStyle/>
        <a:p>
          <a:r>
            <a:rPr lang="en-US" dirty="0"/>
            <a:t>Alternative 2 supported</a:t>
          </a:r>
        </a:p>
      </dgm:t>
    </dgm:pt>
    <dgm:pt modelId="{18F1F3D5-4376-460B-B38A-BBC4BF4B3512}" type="parTrans" cxnId="{D05C71C3-5E75-4CE8-A78F-C657A99752D7}">
      <dgm:prSet/>
      <dgm:spPr/>
      <dgm:t>
        <a:bodyPr/>
        <a:lstStyle/>
        <a:p>
          <a:endParaRPr lang="en-US"/>
        </a:p>
      </dgm:t>
    </dgm:pt>
    <dgm:pt modelId="{74213CEF-1D3E-4C17-B9D2-5B053C1DC378}" type="sibTrans" cxnId="{D05C71C3-5E75-4CE8-A78F-C657A99752D7}">
      <dgm:prSet/>
      <dgm:spPr/>
      <dgm:t>
        <a:bodyPr/>
        <a:lstStyle/>
        <a:p>
          <a:endParaRPr lang="en-US"/>
        </a:p>
      </dgm:t>
    </dgm:pt>
    <dgm:pt modelId="{1337CE9B-0D9F-4472-9AB1-C06895F5D265}">
      <dgm:prSet phldrT="[Text]"/>
      <dgm:spPr/>
      <dgm:t>
        <a:bodyPr/>
        <a:lstStyle/>
        <a:p>
          <a:r>
            <a:rPr lang="en-US" dirty="0"/>
            <a:t>Mini-roundabout at Clovis</a:t>
          </a:r>
        </a:p>
      </dgm:t>
    </dgm:pt>
    <dgm:pt modelId="{75C5E447-5CE1-43AE-8035-BAF76F78723D}" type="parTrans" cxnId="{2AC4C011-F88A-4931-A6AA-AFD933928295}">
      <dgm:prSet/>
      <dgm:spPr/>
      <dgm:t>
        <a:bodyPr/>
        <a:lstStyle/>
        <a:p>
          <a:endParaRPr lang="en-US"/>
        </a:p>
      </dgm:t>
    </dgm:pt>
    <dgm:pt modelId="{94EC4EC7-2A1D-4E4F-832B-62E2CB573929}" type="sibTrans" cxnId="{2AC4C011-F88A-4931-A6AA-AFD933928295}">
      <dgm:prSet/>
      <dgm:spPr/>
      <dgm:t>
        <a:bodyPr/>
        <a:lstStyle/>
        <a:p>
          <a:endParaRPr lang="en-US"/>
        </a:p>
      </dgm:t>
    </dgm:pt>
    <dgm:pt modelId="{F4EA4FD2-8AEE-42CB-8C34-714312EF3153}">
      <dgm:prSet phldrT="[Text]"/>
      <dgm:spPr/>
      <dgm:t>
        <a:bodyPr/>
        <a:lstStyle/>
        <a:p>
          <a:r>
            <a:rPr lang="en-US" dirty="0"/>
            <a:t>Raised crosswalk at Sunnyside</a:t>
          </a:r>
        </a:p>
      </dgm:t>
    </dgm:pt>
    <dgm:pt modelId="{ED392690-C298-42EB-BF49-274CF34CBA82}" type="parTrans" cxnId="{5FA831E8-457A-4AE3-A9D4-A1800F86ACFF}">
      <dgm:prSet/>
      <dgm:spPr/>
      <dgm:t>
        <a:bodyPr/>
        <a:lstStyle/>
        <a:p>
          <a:endParaRPr lang="en-US"/>
        </a:p>
      </dgm:t>
    </dgm:pt>
    <dgm:pt modelId="{784AE8AF-F1F9-4EA9-A9CF-8262F5677822}" type="sibTrans" cxnId="{5FA831E8-457A-4AE3-A9D4-A1800F86ACFF}">
      <dgm:prSet/>
      <dgm:spPr/>
      <dgm:t>
        <a:bodyPr/>
        <a:lstStyle/>
        <a:p>
          <a:endParaRPr lang="en-US"/>
        </a:p>
      </dgm:t>
    </dgm:pt>
    <dgm:pt modelId="{331D698C-D428-4228-99B9-C356C7CA11F8}">
      <dgm:prSet phldrT="[Text]"/>
      <dgm:spPr/>
      <dgm:t>
        <a:bodyPr/>
        <a:lstStyle/>
        <a:p>
          <a:r>
            <a:rPr lang="en-US" dirty="0"/>
            <a:t>Connection to Dalla</a:t>
          </a:r>
        </a:p>
      </dgm:t>
    </dgm:pt>
    <dgm:pt modelId="{AEE51037-73D5-4F15-9F28-DF2F72C91557}" type="parTrans" cxnId="{0C04584E-81F2-4019-87E3-C0DA1749DAB6}">
      <dgm:prSet/>
      <dgm:spPr/>
      <dgm:t>
        <a:bodyPr/>
        <a:lstStyle/>
        <a:p>
          <a:endParaRPr lang="en-US"/>
        </a:p>
      </dgm:t>
    </dgm:pt>
    <dgm:pt modelId="{4B2B2A9F-58C8-4D05-9668-9ADF148503BA}" type="sibTrans" cxnId="{0C04584E-81F2-4019-87E3-C0DA1749DAB6}">
      <dgm:prSet/>
      <dgm:spPr/>
      <dgm:t>
        <a:bodyPr/>
        <a:lstStyle/>
        <a:p>
          <a:endParaRPr lang="en-US"/>
        </a:p>
      </dgm:t>
    </dgm:pt>
    <dgm:pt modelId="{3B69115C-B292-41C8-BDD6-A428EB95B275}">
      <dgm:prSet phldrT="[Text]"/>
      <dgm:spPr/>
      <dgm:t>
        <a:bodyPr/>
        <a:lstStyle/>
        <a:p>
          <a:r>
            <a:rPr lang="en-US" dirty="0"/>
            <a:t>4 alternatives </a:t>
          </a:r>
        </a:p>
      </dgm:t>
    </dgm:pt>
    <dgm:pt modelId="{F1142C22-D5E1-4E30-8667-D450AB92E4B7}" type="parTrans" cxnId="{EBC131F8-48C8-4170-ADCB-5159FE2092A1}">
      <dgm:prSet/>
      <dgm:spPr/>
      <dgm:t>
        <a:bodyPr/>
        <a:lstStyle/>
        <a:p>
          <a:endParaRPr lang="en-US"/>
        </a:p>
      </dgm:t>
    </dgm:pt>
    <dgm:pt modelId="{1318B78B-6129-4044-9B00-78C0128333FF}" type="sibTrans" cxnId="{EBC131F8-48C8-4170-ADCB-5159FE2092A1}">
      <dgm:prSet/>
      <dgm:spPr/>
      <dgm:t>
        <a:bodyPr/>
        <a:lstStyle/>
        <a:p>
          <a:endParaRPr lang="en-US"/>
        </a:p>
      </dgm:t>
    </dgm:pt>
    <dgm:pt modelId="{DE115619-5632-48B6-B226-0DFAC4EA298F}" type="pres">
      <dgm:prSet presAssocID="{E4A67715-D416-4D4E-8E2E-F76FC78964B5}" presName="linear" presStyleCnt="0">
        <dgm:presLayoutVars>
          <dgm:animLvl val="lvl"/>
          <dgm:resizeHandles val="exact"/>
        </dgm:presLayoutVars>
      </dgm:prSet>
      <dgm:spPr/>
    </dgm:pt>
    <dgm:pt modelId="{1567C70D-93FA-43B8-8C48-1446F5D8881E}" type="pres">
      <dgm:prSet presAssocID="{078FE7B6-62FF-4BBD-8226-65FB56E7475C}" presName="parentText" presStyleLbl="node1" presStyleIdx="0" presStyleCnt="2">
        <dgm:presLayoutVars>
          <dgm:chMax val="0"/>
          <dgm:bulletEnabled val="1"/>
        </dgm:presLayoutVars>
      </dgm:prSet>
      <dgm:spPr/>
    </dgm:pt>
    <dgm:pt modelId="{182050B2-38C5-47FE-941F-47DAA37B00D4}" type="pres">
      <dgm:prSet presAssocID="{078FE7B6-62FF-4BBD-8226-65FB56E7475C}" presName="childText" presStyleLbl="revTx" presStyleIdx="0" presStyleCnt="2">
        <dgm:presLayoutVars>
          <dgm:bulletEnabled val="1"/>
        </dgm:presLayoutVars>
      </dgm:prSet>
      <dgm:spPr/>
    </dgm:pt>
    <dgm:pt modelId="{34951BAF-99FF-4E1D-829F-A95DBB8543C0}" type="pres">
      <dgm:prSet presAssocID="{4971AA16-E43C-427C-AF62-86676204AA54}" presName="parentText" presStyleLbl="node1" presStyleIdx="1" presStyleCnt="2">
        <dgm:presLayoutVars>
          <dgm:chMax val="0"/>
          <dgm:bulletEnabled val="1"/>
        </dgm:presLayoutVars>
      </dgm:prSet>
      <dgm:spPr/>
    </dgm:pt>
    <dgm:pt modelId="{BC5A2E11-6D2C-48E7-9329-D2377F2F687E}" type="pres">
      <dgm:prSet presAssocID="{4971AA16-E43C-427C-AF62-86676204AA54}" presName="childText" presStyleLbl="revTx" presStyleIdx="1" presStyleCnt="2">
        <dgm:presLayoutVars>
          <dgm:bulletEnabled val="1"/>
        </dgm:presLayoutVars>
      </dgm:prSet>
      <dgm:spPr/>
    </dgm:pt>
  </dgm:ptLst>
  <dgm:cxnLst>
    <dgm:cxn modelId="{883D8105-0309-4989-A0C2-49B974567678}" type="presOf" srcId="{6F1990DB-D9AB-4FD0-A3CA-AFC03F689DD3}" destId="{BC5A2E11-6D2C-48E7-9329-D2377F2F687E}" srcOrd="0" destOrd="0" presId="urn:microsoft.com/office/officeart/2005/8/layout/vList2"/>
    <dgm:cxn modelId="{FFFA390B-1263-4CDE-89EB-CC084025F42F}" type="presOf" srcId="{1337CE9B-0D9F-4472-9AB1-C06895F5D265}" destId="{BC5A2E11-6D2C-48E7-9329-D2377F2F687E}" srcOrd="0" destOrd="1" presId="urn:microsoft.com/office/officeart/2005/8/layout/vList2"/>
    <dgm:cxn modelId="{2AC4C011-F88A-4931-A6AA-AFD933928295}" srcId="{4971AA16-E43C-427C-AF62-86676204AA54}" destId="{1337CE9B-0D9F-4472-9AB1-C06895F5D265}" srcOrd="1" destOrd="0" parTransId="{75C5E447-5CE1-43AE-8035-BAF76F78723D}" sibTransId="{94EC4EC7-2A1D-4E4F-832B-62E2CB573929}"/>
    <dgm:cxn modelId="{67DE0226-0332-4B75-80A8-3036E7A5F697}" srcId="{078FE7B6-62FF-4BBD-8226-65FB56E7475C}" destId="{CFF3CBE8-8574-47AA-A579-D7E52211BE23}" srcOrd="1" destOrd="0" parTransId="{BED15823-C8AB-42CC-ABC5-7FA9FD6FCE6B}" sibTransId="{C3F22B48-A9B6-42AB-A61D-B65C65C18151}"/>
    <dgm:cxn modelId="{7438BC26-F158-4491-98E9-CF3964A2DB83}" type="presOf" srcId="{078FE7B6-62FF-4BBD-8226-65FB56E7475C}" destId="{1567C70D-93FA-43B8-8C48-1446F5D8881E}" srcOrd="0" destOrd="0" presId="urn:microsoft.com/office/officeart/2005/8/layout/vList2"/>
    <dgm:cxn modelId="{A98BA23B-DF0B-45D6-8690-283E2D849004}" type="presOf" srcId="{E4A67715-D416-4D4E-8E2E-F76FC78964B5}" destId="{DE115619-5632-48B6-B226-0DFAC4EA298F}" srcOrd="0" destOrd="0" presId="urn:microsoft.com/office/officeart/2005/8/layout/vList2"/>
    <dgm:cxn modelId="{0C04584E-81F2-4019-87E3-C0DA1749DAB6}" srcId="{4971AA16-E43C-427C-AF62-86676204AA54}" destId="{331D698C-D428-4228-99B9-C356C7CA11F8}" srcOrd="3" destOrd="0" parTransId="{AEE51037-73D5-4F15-9F28-DF2F72C91557}" sibTransId="{4B2B2A9F-58C8-4D05-9668-9ADF148503BA}"/>
    <dgm:cxn modelId="{5B3BE959-535E-49E8-AE0F-A15A1AF5EF12}" type="presOf" srcId="{3B69115C-B292-41C8-BDD6-A428EB95B275}" destId="{182050B2-38C5-47FE-941F-47DAA37B00D4}" srcOrd="0" destOrd="0" presId="urn:microsoft.com/office/officeart/2005/8/layout/vList2"/>
    <dgm:cxn modelId="{3D30965A-0628-472E-A472-8238E8D2B961}" type="presOf" srcId="{4971AA16-E43C-427C-AF62-86676204AA54}" destId="{34951BAF-99FF-4E1D-829F-A95DBB8543C0}" srcOrd="0" destOrd="0" presId="urn:microsoft.com/office/officeart/2005/8/layout/vList2"/>
    <dgm:cxn modelId="{2C6A598C-C946-47CF-B1C2-B487E54ED008}" srcId="{E4A67715-D416-4D4E-8E2E-F76FC78964B5}" destId="{078FE7B6-62FF-4BBD-8226-65FB56E7475C}" srcOrd="0" destOrd="0" parTransId="{345AE61B-CF15-4CB7-8583-D3F15B805122}" sibTransId="{4C4EE39B-1372-4F9C-9C49-13B536EA5BA6}"/>
    <dgm:cxn modelId="{FE76539E-5775-4B7F-A09E-861EB451EAC4}" type="presOf" srcId="{F4EA4FD2-8AEE-42CB-8C34-714312EF3153}" destId="{BC5A2E11-6D2C-48E7-9329-D2377F2F687E}" srcOrd="0" destOrd="2" presId="urn:microsoft.com/office/officeart/2005/8/layout/vList2"/>
    <dgm:cxn modelId="{D05C71C3-5E75-4CE8-A78F-C657A99752D7}" srcId="{4971AA16-E43C-427C-AF62-86676204AA54}" destId="{6F1990DB-D9AB-4FD0-A3CA-AFC03F689DD3}" srcOrd="0" destOrd="0" parTransId="{18F1F3D5-4376-460B-B38A-BBC4BF4B3512}" sibTransId="{74213CEF-1D3E-4C17-B9D2-5B053C1DC378}"/>
    <dgm:cxn modelId="{381433C4-ECA2-4444-BED4-34C3684C03D9}" type="presOf" srcId="{CFF3CBE8-8574-47AA-A579-D7E52211BE23}" destId="{182050B2-38C5-47FE-941F-47DAA37B00D4}" srcOrd="0" destOrd="1" presId="urn:microsoft.com/office/officeart/2005/8/layout/vList2"/>
    <dgm:cxn modelId="{5FA831E8-457A-4AE3-A9D4-A1800F86ACFF}" srcId="{4971AA16-E43C-427C-AF62-86676204AA54}" destId="{F4EA4FD2-8AEE-42CB-8C34-714312EF3153}" srcOrd="2" destOrd="0" parTransId="{ED392690-C298-42EB-BF49-274CF34CBA82}" sibTransId="{784AE8AF-F1F9-4EA9-A9CF-8262F5677822}"/>
    <dgm:cxn modelId="{3469CAF6-A8DC-41E0-9A07-397441CAB850}" srcId="{E4A67715-D416-4D4E-8E2E-F76FC78964B5}" destId="{4971AA16-E43C-427C-AF62-86676204AA54}" srcOrd="1" destOrd="0" parTransId="{0C741DB5-0334-43ED-8E42-CF5CFE49B4F7}" sibTransId="{A8EC26DA-3938-41F4-B5F1-B550AE34DE27}"/>
    <dgm:cxn modelId="{EBC131F8-48C8-4170-ADCB-5159FE2092A1}" srcId="{078FE7B6-62FF-4BBD-8226-65FB56E7475C}" destId="{3B69115C-B292-41C8-BDD6-A428EB95B275}" srcOrd="0" destOrd="0" parTransId="{F1142C22-D5E1-4E30-8667-D450AB92E4B7}" sibTransId="{1318B78B-6129-4044-9B00-78C0128333FF}"/>
    <dgm:cxn modelId="{7A4CA1FB-B2D1-4FEE-9170-E99484129F4B}" type="presOf" srcId="{331D698C-D428-4228-99B9-C356C7CA11F8}" destId="{BC5A2E11-6D2C-48E7-9329-D2377F2F687E}" srcOrd="0" destOrd="3" presId="urn:microsoft.com/office/officeart/2005/8/layout/vList2"/>
    <dgm:cxn modelId="{1EAC8C92-4BC9-477D-ABF6-DA4EE72AB229}" type="presParOf" srcId="{DE115619-5632-48B6-B226-0DFAC4EA298F}" destId="{1567C70D-93FA-43B8-8C48-1446F5D8881E}" srcOrd="0" destOrd="0" presId="urn:microsoft.com/office/officeart/2005/8/layout/vList2"/>
    <dgm:cxn modelId="{8818137F-A959-4D33-BD1F-52E06F31D1D9}" type="presParOf" srcId="{DE115619-5632-48B6-B226-0DFAC4EA298F}" destId="{182050B2-38C5-47FE-941F-47DAA37B00D4}" srcOrd="1" destOrd="0" presId="urn:microsoft.com/office/officeart/2005/8/layout/vList2"/>
    <dgm:cxn modelId="{AC0BDCCB-55F6-4546-A388-C3C5E9F0D8E1}" type="presParOf" srcId="{DE115619-5632-48B6-B226-0DFAC4EA298F}" destId="{34951BAF-99FF-4E1D-829F-A95DBB8543C0}" srcOrd="2" destOrd="0" presId="urn:microsoft.com/office/officeart/2005/8/layout/vList2"/>
    <dgm:cxn modelId="{62627C82-75FF-4542-A626-FC331A73D6E5}" type="presParOf" srcId="{DE115619-5632-48B6-B226-0DFAC4EA298F}" destId="{BC5A2E11-6D2C-48E7-9329-D2377F2F687E}"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89F556-02E9-4D8B-9E76-8BEC97B8F7C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C96B3EF-A465-4575-B16B-7D007EFDD0DE}">
      <dgm:prSet phldrT="[Text]"/>
      <dgm:spPr/>
      <dgm:t>
        <a:bodyPr/>
        <a:lstStyle/>
        <a:p>
          <a:r>
            <a:rPr lang="en-US" dirty="0"/>
            <a:t>Pedestrian Improvements</a:t>
          </a:r>
        </a:p>
      </dgm:t>
    </dgm:pt>
    <dgm:pt modelId="{5988EBFB-41C6-417B-9523-FDAA1F417C80}" type="parTrans" cxnId="{BBC32181-2179-487E-BBD6-D3E3ABCF3753}">
      <dgm:prSet/>
      <dgm:spPr/>
      <dgm:t>
        <a:bodyPr/>
        <a:lstStyle/>
        <a:p>
          <a:endParaRPr lang="en-US"/>
        </a:p>
      </dgm:t>
    </dgm:pt>
    <dgm:pt modelId="{179D1692-BF5B-400B-99E7-1C8572BD7721}" type="sibTrans" cxnId="{BBC32181-2179-487E-BBD6-D3E3ABCF3753}">
      <dgm:prSet/>
      <dgm:spPr/>
      <dgm:t>
        <a:bodyPr/>
        <a:lstStyle/>
        <a:p>
          <a:endParaRPr lang="en-US"/>
        </a:p>
      </dgm:t>
    </dgm:pt>
    <dgm:pt modelId="{594703A1-4193-4183-8D91-B677CD838AC0}">
      <dgm:prSet phldrT="[Text]"/>
      <dgm:spPr/>
      <dgm:t>
        <a:bodyPr/>
        <a:lstStyle/>
        <a:p>
          <a:r>
            <a:rPr lang="en-US" dirty="0"/>
            <a:t>Enhanced crossings</a:t>
          </a:r>
        </a:p>
      </dgm:t>
    </dgm:pt>
    <dgm:pt modelId="{4D58E53E-F75D-45BF-8A77-A04484255053}" type="parTrans" cxnId="{3C61F680-7427-47DA-A276-D88EAAA4A1B3}">
      <dgm:prSet/>
      <dgm:spPr/>
      <dgm:t>
        <a:bodyPr/>
        <a:lstStyle/>
        <a:p>
          <a:endParaRPr lang="en-US"/>
        </a:p>
      </dgm:t>
    </dgm:pt>
    <dgm:pt modelId="{1B6D0023-22EA-4FBA-BAA6-6EBF87558661}" type="sibTrans" cxnId="{3C61F680-7427-47DA-A276-D88EAAA4A1B3}">
      <dgm:prSet/>
      <dgm:spPr/>
      <dgm:t>
        <a:bodyPr/>
        <a:lstStyle/>
        <a:p>
          <a:endParaRPr lang="en-US"/>
        </a:p>
      </dgm:t>
    </dgm:pt>
    <dgm:pt modelId="{F527249D-2DF2-4A4B-AB7D-35D9C907FC47}">
      <dgm:prSet phldrT="[Text]"/>
      <dgm:spPr/>
      <dgm:t>
        <a:bodyPr/>
        <a:lstStyle/>
        <a:p>
          <a:r>
            <a:rPr lang="en-US" dirty="0"/>
            <a:t>Connected sidewalks</a:t>
          </a:r>
        </a:p>
      </dgm:t>
    </dgm:pt>
    <dgm:pt modelId="{DCFFCA98-6A8B-4BC8-AC50-7B8B052D72DF}" type="parTrans" cxnId="{7630F9E8-66D5-4DA2-B6BE-7F5BFC8104D4}">
      <dgm:prSet/>
      <dgm:spPr/>
      <dgm:t>
        <a:bodyPr/>
        <a:lstStyle/>
        <a:p>
          <a:endParaRPr lang="en-US"/>
        </a:p>
      </dgm:t>
    </dgm:pt>
    <dgm:pt modelId="{AB18845D-07CC-4242-B1DA-8F92256D019F}" type="sibTrans" cxnId="{7630F9E8-66D5-4DA2-B6BE-7F5BFC8104D4}">
      <dgm:prSet/>
      <dgm:spPr/>
      <dgm:t>
        <a:bodyPr/>
        <a:lstStyle/>
        <a:p>
          <a:endParaRPr lang="en-US"/>
        </a:p>
      </dgm:t>
    </dgm:pt>
    <dgm:pt modelId="{E80FF9D6-B4A7-4703-BF44-1B332B4A0A85}">
      <dgm:prSet phldrT="[Text]"/>
      <dgm:spPr/>
      <dgm:t>
        <a:bodyPr/>
        <a:lstStyle/>
        <a:p>
          <a:r>
            <a:rPr lang="en-US" dirty="0"/>
            <a:t>Cycle Improvements</a:t>
          </a:r>
        </a:p>
      </dgm:t>
    </dgm:pt>
    <dgm:pt modelId="{774BEAEA-CF0D-4F28-A6CB-2CC907F7A00D}" type="parTrans" cxnId="{7713AB32-D1D4-40E6-B4E6-FC9B5282E404}">
      <dgm:prSet/>
      <dgm:spPr/>
      <dgm:t>
        <a:bodyPr/>
        <a:lstStyle/>
        <a:p>
          <a:endParaRPr lang="en-US"/>
        </a:p>
      </dgm:t>
    </dgm:pt>
    <dgm:pt modelId="{A4E2FC04-CB32-4F95-9B41-ADEDE43B415E}" type="sibTrans" cxnId="{7713AB32-D1D4-40E6-B4E6-FC9B5282E404}">
      <dgm:prSet/>
      <dgm:spPr/>
      <dgm:t>
        <a:bodyPr/>
        <a:lstStyle/>
        <a:p>
          <a:endParaRPr lang="en-US"/>
        </a:p>
      </dgm:t>
    </dgm:pt>
    <dgm:pt modelId="{3989C8CE-7057-459A-98D2-276C30B2C136}">
      <dgm:prSet phldrT="[Text]"/>
      <dgm:spPr/>
      <dgm:t>
        <a:bodyPr/>
        <a:lstStyle/>
        <a:p>
          <a:r>
            <a:rPr lang="en-US" dirty="0"/>
            <a:t>8-12 – foot shared use path</a:t>
          </a:r>
        </a:p>
      </dgm:t>
    </dgm:pt>
    <dgm:pt modelId="{75BDA829-4A15-490B-BFCE-2BFCB4FD13C1}" type="parTrans" cxnId="{B4956757-03D4-4C04-BA3E-B3AED8470679}">
      <dgm:prSet/>
      <dgm:spPr/>
      <dgm:t>
        <a:bodyPr/>
        <a:lstStyle/>
        <a:p>
          <a:endParaRPr lang="en-US"/>
        </a:p>
      </dgm:t>
    </dgm:pt>
    <dgm:pt modelId="{B6BC5B85-83ED-445B-9617-D4BA77546F6B}" type="sibTrans" cxnId="{B4956757-03D4-4C04-BA3E-B3AED8470679}">
      <dgm:prSet/>
      <dgm:spPr/>
      <dgm:t>
        <a:bodyPr/>
        <a:lstStyle/>
        <a:p>
          <a:endParaRPr lang="en-US"/>
        </a:p>
      </dgm:t>
    </dgm:pt>
    <dgm:pt modelId="{B4754C27-578E-4CBB-959D-1E79FA409101}">
      <dgm:prSet phldrT="[Text]"/>
      <dgm:spPr/>
      <dgm:t>
        <a:bodyPr/>
        <a:lstStyle/>
        <a:p>
          <a:r>
            <a:rPr lang="en-US" dirty="0"/>
            <a:t>Shared lane for those that want to ride on road</a:t>
          </a:r>
        </a:p>
      </dgm:t>
    </dgm:pt>
    <dgm:pt modelId="{937A02EF-AA1D-4C89-89B2-925D12EBCE9F}" type="parTrans" cxnId="{B3F8ACC3-67FC-450D-8F0B-3BC1F9BF7B56}">
      <dgm:prSet/>
      <dgm:spPr/>
      <dgm:t>
        <a:bodyPr/>
        <a:lstStyle/>
        <a:p>
          <a:endParaRPr lang="en-US"/>
        </a:p>
      </dgm:t>
    </dgm:pt>
    <dgm:pt modelId="{8B41E67B-F0F8-4066-ADE2-DC8C5ECC7F38}" type="sibTrans" cxnId="{B3F8ACC3-67FC-450D-8F0B-3BC1F9BF7B56}">
      <dgm:prSet/>
      <dgm:spPr/>
      <dgm:t>
        <a:bodyPr/>
        <a:lstStyle/>
        <a:p>
          <a:endParaRPr lang="en-US"/>
        </a:p>
      </dgm:t>
    </dgm:pt>
    <dgm:pt modelId="{5EEDB0C5-DC46-4384-8CD8-B1748C7E125F}">
      <dgm:prSet phldrT="[Text]"/>
      <dgm:spPr/>
      <dgm:t>
        <a:bodyPr/>
        <a:lstStyle/>
        <a:p>
          <a:r>
            <a:rPr lang="en-US" dirty="0"/>
            <a:t>Traffic Calming Improvements</a:t>
          </a:r>
        </a:p>
      </dgm:t>
    </dgm:pt>
    <dgm:pt modelId="{DD8E9838-A563-4A9E-922F-579016300BA9}" type="parTrans" cxnId="{D8C79DA2-011E-4AA3-963C-95F701FDA1B1}">
      <dgm:prSet/>
      <dgm:spPr/>
      <dgm:t>
        <a:bodyPr/>
        <a:lstStyle/>
        <a:p>
          <a:endParaRPr lang="en-US"/>
        </a:p>
      </dgm:t>
    </dgm:pt>
    <dgm:pt modelId="{AD9CB3A7-5BC9-46AD-B713-B9F276142ED6}" type="sibTrans" cxnId="{D8C79DA2-011E-4AA3-963C-95F701FDA1B1}">
      <dgm:prSet/>
      <dgm:spPr/>
      <dgm:t>
        <a:bodyPr/>
        <a:lstStyle/>
        <a:p>
          <a:endParaRPr lang="en-US"/>
        </a:p>
      </dgm:t>
    </dgm:pt>
    <dgm:pt modelId="{D766157B-D35D-4C48-8083-C32D80E778E9}">
      <dgm:prSet phldrT="[Text]"/>
      <dgm:spPr/>
      <dgm:t>
        <a:bodyPr/>
        <a:lstStyle/>
        <a:p>
          <a:r>
            <a:rPr lang="en-US" dirty="0"/>
            <a:t>Narrowed lanes</a:t>
          </a:r>
        </a:p>
      </dgm:t>
    </dgm:pt>
    <dgm:pt modelId="{F8FD0FFF-E111-426F-A1C9-730D463FD075}" type="parTrans" cxnId="{0D422CCB-897D-4BAD-BB5A-0763A5BB1132}">
      <dgm:prSet/>
      <dgm:spPr/>
      <dgm:t>
        <a:bodyPr/>
        <a:lstStyle/>
        <a:p>
          <a:endParaRPr lang="en-US"/>
        </a:p>
      </dgm:t>
    </dgm:pt>
    <dgm:pt modelId="{51B31345-9AE1-41C6-B931-FBCAD280E3C3}" type="sibTrans" cxnId="{0D422CCB-897D-4BAD-BB5A-0763A5BB1132}">
      <dgm:prSet/>
      <dgm:spPr/>
      <dgm:t>
        <a:bodyPr/>
        <a:lstStyle/>
        <a:p>
          <a:endParaRPr lang="en-US"/>
        </a:p>
      </dgm:t>
    </dgm:pt>
    <dgm:pt modelId="{1BE337CF-CAF0-4241-AF36-501684FC40E7}">
      <dgm:prSet phldrT="[Text]"/>
      <dgm:spPr/>
      <dgm:t>
        <a:bodyPr/>
        <a:lstStyle/>
        <a:p>
          <a:r>
            <a:rPr lang="en-US" dirty="0"/>
            <a:t>Lateral movements with medians</a:t>
          </a:r>
        </a:p>
      </dgm:t>
    </dgm:pt>
    <dgm:pt modelId="{45CF75CA-30EF-4B37-84C9-3F38D021CA03}" type="parTrans" cxnId="{4E3B1750-E450-4488-A27B-2000BA2B900E}">
      <dgm:prSet/>
      <dgm:spPr/>
      <dgm:t>
        <a:bodyPr/>
        <a:lstStyle/>
        <a:p>
          <a:endParaRPr lang="en-US"/>
        </a:p>
      </dgm:t>
    </dgm:pt>
    <dgm:pt modelId="{AEB96647-1C3D-40EA-B962-DC14ADD4437D}" type="sibTrans" cxnId="{4E3B1750-E450-4488-A27B-2000BA2B900E}">
      <dgm:prSet/>
      <dgm:spPr/>
      <dgm:t>
        <a:bodyPr/>
        <a:lstStyle/>
        <a:p>
          <a:endParaRPr lang="en-US"/>
        </a:p>
      </dgm:t>
    </dgm:pt>
    <dgm:pt modelId="{5D6C079B-9E2A-46EA-9B02-ACB40C156491}">
      <dgm:prSet phldrT="[Text]"/>
      <dgm:spPr/>
      <dgm:t>
        <a:bodyPr/>
        <a:lstStyle/>
        <a:p>
          <a:r>
            <a:rPr lang="en-US" dirty="0"/>
            <a:t>Improved curb ramps </a:t>
          </a:r>
        </a:p>
      </dgm:t>
    </dgm:pt>
    <dgm:pt modelId="{8C1F3401-4349-4450-9956-1E15470B4C85}" type="parTrans" cxnId="{09FB28F0-B23B-4E6D-BDDC-8A27F2B5727B}">
      <dgm:prSet/>
      <dgm:spPr/>
      <dgm:t>
        <a:bodyPr/>
        <a:lstStyle/>
        <a:p>
          <a:endParaRPr lang="en-US"/>
        </a:p>
      </dgm:t>
    </dgm:pt>
    <dgm:pt modelId="{1D11D459-FF83-4B30-89E1-4BE36CBD7A21}" type="sibTrans" cxnId="{09FB28F0-B23B-4E6D-BDDC-8A27F2B5727B}">
      <dgm:prSet/>
      <dgm:spPr/>
      <dgm:t>
        <a:bodyPr/>
        <a:lstStyle/>
        <a:p>
          <a:endParaRPr lang="en-US"/>
        </a:p>
      </dgm:t>
    </dgm:pt>
    <dgm:pt modelId="{A5C30257-B900-45C9-B303-8C0E53A10BB8}">
      <dgm:prSet phldrT="[Text]"/>
      <dgm:spPr/>
      <dgm:t>
        <a:bodyPr/>
        <a:lstStyle/>
        <a:p>
          <a:r>
            <a:rPr lang="en-US" dirty="0"/>
            <a:t>Mini-roundabout</a:t>
          </a:r>
        </a:p>
      </dgm:t>
    </dgm:pt>
    <dgm:pt modelId="{BC7D93BD-7299-485F-84A9-9DF9C4B07478}" type="parTrans" cxnId="{75935300-122B-4E9D-A2A6-45AA2F66CEFB}">
      <dgm:prSet/>
      <dgm:spPr/>
      <dgm:t>
        <a:bodyPr/>
        <a:lstStyle/>
        <a:p>
          <a:endParaRPr lang="en-US"/>
        </a:p>
      </dgm:t>
    </dgm:pt>
    <dgm:pt modelId="{4B6E47E5-7059-49C2-8890-D3054E39B192}" type="sibTrans" cxnId="{75935300-122B-4E9D-A2A6-45AA2F66CEFB}">
      <dgm:prSet/>
      <dgm:spPr/>
      <dgm:t>
        <a:bodyPr/>
        <a:lstStyle/>
        <a:p>
          <a:endParaRPr lang="en-US"/>
        </a:p>
      </dgm:t>
    </dgm:pt>
    <dgm:pt modelId="{791F2339-EBB2-4798-B2B3-8EC603A73E5B}" type="pres">
      <dgm:prSet presAssocID="{2B89F556-02E9-4D8B-9E76-8BEC97B8F7CC}" presName="Name0" presStyleCnt="0">
        <dgm:presLayoutVars>
          <dgm:dir/>
          <dgm:animLvl val="lvl"/>
          <dgm:resizeHandles val="exact"/>
        </dgm:presLayoutVars>
      </dgm:prSet>
      <dgm:spPr/>
    </dgm:pt>
    <dgm:pt modelId="{7CD5A9FD-2816-4EB6-8D80-3A97451E3460}" type="pres">
      <dgm:prSet presAssocID="{0C96B3EF-A465-4575-B16B-7D007EFDD0DE}" presName="composite" presStyleCnt="0"/>
      <dgm:spPr/>
    </dgm:pt>
    <dgm:pt modelId="{3820D34F-C81E-47EB-A2F8-8243A52E269F}" type="pres">
      <dgm:prSet presAssocID="{0C96B3EF-A465-4575-B16B-7D007EFDD0DE}" presName="parTx" presStyleLbl="alignNode1" presStyleIdx="0" presStyleCnt="3">
        <dgm:presLayoutVars>
          <dgm:chMax val="0"/>
          <dgm:chPref val="0"/>
          <dgm:bulletEnabled val="1"/>
        </dgm:presLayoutVars>
      </dgm:prSet>
      <dgm:spPr/>
    </dgm:pt>
    <dgm:pt modelId="{1E53CA95-B730-414E-A311-639FD6CF4E95}" type="pres">
      <dgm:prSet presAssocID="{0C96B3EF-A465-4575-B16B-7D007EFDD0DE}" presName="desTx" presStyleLbl="alignAccFollowNode1" presStyleIdx="0" presStyleCnt="3">
        <dgm:presLayoutVars>
          <dgm:bulletEnabled val="1"/>
        </dgm:presLayoutVars>
      </dgm:prSet>
      <dgm:spPr/>
    </dgm:pt>
    <dgm:pt modelId="{EAEAA6D9-0EA7-475A-A0A7-6A8D165D8AEA}" type="pres">
      <dgm:prSet presAssocID="{179D1692-BF5B-400B-99E7-1C8572BD7721}" presName="space" presStyleCnt="0"/>
      <dgm:spPr/>
    </dgm:pt>
    <dgm:pt modelId="{8B740C1B-DB2E-4D43-9D18-EEB26D0E18FD}" type="pres">
      <dgm:prSet presAssocID="{E80FF9D6-B4A7-4703-BF44-1B332B4A0A85}" presName="composite" presStyleCnt="0"/>
      <dgm:spPr/>
    </dgm:pt>
    <dgm:pt modelId="{49C216EB-A8C0-4D46-B674-347AFD104539}" type="pres">
      <dgm:prSet presAssocID="{E80FF9D6-B4A7-4703-BF44-1B332B4A0A85}" presName="parTx" presStyleLbl="alignNode1" presStyleIdx="1" presStyleCnt="3">
        <dgm:presLayoutVars>
          <dgm:chMax val="0"/>
          <dgm:chPref val="0"/>
          <dgm:bulletEnabled val="1"/>
        </dgm:presLayoutVars>
      </dgm:prSet>
      <dgm:spPr/>
    </dgm:pt>
    <dgm:pt modelId="{9556EFF8-930E-4AD5-9CE7-854C268FC5D1}" type="pres">
      <dgm:prSet presAssocID="{E80FF9D6-B4A7-4703-BF44-1B332B4A0A85}" presName="desTx" presStyleLbl="alignAccFollowNode1" presStyleIdx="1" presStyleCnt="3">
        <dgm:presLayoutVars>
          <dgm:bulletEnabled val="1"/>
        </dgm:presLayoutVars>
      </dgm:prSet>
      <dgm:spPr/>
    </dgm:pt>
    <dgm:pt modelId="{A9D70698-BDCA-4CAF-AA92-AB7B4FDEB403}" type="pres">
      <dgm:prSet presAssocID="{A4E2FC04-CB32-4F95-9B41-ADEDE43B415E}" presName="space" presStyleCnt="0"/>
      <dgm:spPr/>
    </dgm:pt>
    <dgm:pt modelId="{ABFEAA55-9B50-4043-A347-E65F117EDAD4}" type="pres">
      <dgm:prSet presAssocID="{5EEDB0C5-DC46-4384-8CD8-B1748C7E125F}" presName="composite" presStyleCnt="0"/>
      <dgm:spPr/>
    </dgm:pt>
    <dgm:pt modelId="{5E10FF87-B9F1-4DF3-BBB1-C252635F54C1}" type="pres">
      <dgm:prSet presAssocID="{5EEDB0C5-DC46-4384-8CD8-B1748C7E125F}" presName="parTx" presStyleLbl="alignNode1" presStyleIdx="2" presStyleCnt="3">
        <dgm:presLayoutVars>
          <dgm:chMax val="0"/>
          <dgm:chPref val="0"/>
          <dgm:bulletEnabled val="1"/>
        </dgm:presLayoutVars>
      </dgm:prSet>
      <dgm:spPr/>
    </dgm:pt>
    <dgm:pt modelId="{411F2D0D-D2BA-4FAB-A29B-29EA225DA300}" type="pres">
      <dgm:prSet presAssocID="{5EEDB0C5-DC46-4384-8CD8-B1748C7E125F}" presName="desTx" presStyleLbl="alignAccFollowNode1" presStyleIdx="2" presStyleCnt="3">
        <dgm:presLayoutVars>
          <dgm:bulletEnabled val="1"/>
        </dgm:presLayoutVars>
      </dgm:prSet>
      <dgm:spPr/>
    </dgm:pt>
  </dgm:ptLst>
  <dgm:cxnLst>
    <dgm:cxn modelId="{75935300-122B-4E9D-A2A6-45AA2F66CEFB}" srcId="{5EEDB0C5-DC46-4384-8CD8-B1748C7E125F}" destId="{A5C30257-B900-45C9-B303-8C0E53A10BB8}" srcOrd="2" destOrd="0" parTransId="{BC7D93BD-7299-485F-84A9-9DF9C4B07478}" sibTransId="{4B6E47E5-7059-49C2-8890-D3054E39B192}"/>
    <dgm:cxn modelId="{4994F201-8476-4762-86A5-2717544C9054}" type="presOf" srcId="{5EEDB0C5-DC46-4384-8CD8-B1748C7E125F}" destId="{5E10FF87-B9F1-4DF3-BBB1-C252635F54C1}" srcOrd="0" destOrd="0" presId="urn:microsoft.com/office/officeart/2005/8/layout/hList1"/>
    <dgm:cxn modelId="{657C5219-1701-4EF2-BFFF-DCD8403ECE89}" type="presOf" srcId="{D766157B-D35D-4C48-8083-C32D80E778E9}" destId="{411F2D0D-D2BA-4FAB-A29B-29EA225DA300}" srcOrd="0" destOrd="0" presId="urn:microsoft.com/office/officeart/2005/8/layout/hList1"/>
    <dgm:cxn modelId="{2FE05F29-C96D-4719-A858-5E1BF3046FAD}" type="presOf" srcId="{594703A1-4193-4183-8D91-B677CD838AC0}" destId="{1E53CA95-B730-414E-A311-639FD6CF4E95}" srcOrd="0" destOrd="0" presId="urn:microsoft.com/office/officeart/2005/8/layout/hList1"/>
    <dgm:cxn modelId="{7713AB32-D1D4-40E6-B4E6-FC9B5282E404}" srcId="{2B89F556-02E9-4D8B-9E76-8BEC97B8F7CC}" destId="{E80FF9D6-B4A7-4703-BF44-1B332B4A0A85}" srcOrd="1" destOrd="0" parTransId="{774BEAEA-CF0D-4F28-A6CB-2CC907F7A00D}" sibTransId="{A4E2FC04-CB32-4F95-9B41-ADEDE43B415E}"/>
    <dgm:cxn modelId="{B7D95B5D-EF1A-427C-8087-BF8AE94F59F2}" type="presOf" srcId="{1BE337CF-CAF0-4241-AF36-501684FC40E7}" destId="{411F2D0D-D2BA-4FAB-A29B-29EA225DA300}" srcOrd="0" destOrd="1" presId="urn:microsoft.com/office/officeart/2005/8/layout/hList1"/>
    <dgm:cxn modelId="{9C820D62-0753-4802-9F1F-C8024AD8BF14}" type="presOf" srcId="{0C96B3EF-A465-4575-B16B-7D007EFDD0DE}" destId="{3820D34F-C81E-47EB-A2F8-8243A52E269F}" srcOrd="0" destOrd="0" presId="urn:microsoft.com/office/officeart/2005/8/layout/hList1"/>
    <dgm:cxn modelId="{85014965-E5F1-443D-9F0B-47759483B97D}" type="presOf" srcId="{A5C30257-B900-45C9-B303-8C0E53A10BB8}" destId="{411F2D0D-D2BA-4FAB-A29B-29EA225DA300}" srcOrd="0" destOrd="2" presId="urn:microsoft.com/office/officeart/2005/8/layout/hList1"/>
    <dgm:cxn modelId="{423CEF6F-4C40-4A74-8B04-BA280F02C062}" type="presOf" srcId="{B4754C27-578E-4CBB-959D-1E79FA409101}" destId="{9556EFF8-930E-4AD5-9CE7-854C268FC5D1}" srcOrd="0" destOrd="1" presId="urn:microsoft.com/office/officeart/2005/8/layout/hList1"/>
    <dgm:cxn modelId="{4E3B1750-E450-4488-A27B-2000BA2B900E}" srcId="{5EEDB0C5-DC46-4384-8CD8-B1748C7E125F}" destId="{1BE337CF-CAF0-4241-AF36-501684FC40E7}" srcOrd="1" destOrd="0" parTransId="{45CF75CA-30EF-4B37-84C9-3F38D021CA03}" sibTransId="{AEB96647-1C3D-40EA-B962-DC14ADD4437D}"/>
    <dgm:cxn modelId="{B4956757-03D4-4C04-BA3E-B3AED8470679}" srcId="{E80FF9D6-B4A7-4703-BF44-1B332B4A0A85}" destId="{3989C8CE-7057-459A-98D2-276C30B2C136}" srcOrd="0" destOrd="0" parTransId="{75BDA829-4A15-490B-BFCE-2BFCB4FD13C1}" sibTransId="{B6BC5B85-83ED-445B-9617-D4BA77546F6B}"/>
    <dgm:cxn modelId="{AC11A677-E809-4E1A-8F4B-5BFF6ED0B6C3}" type="presOf" srcId="{3989C8CE-7057-459A-98D2-276C30B2C136}" destId="{9556EFF8-930E-4AD5-9CE7-854C268FC5D1}" srcOrd="0" destOrd="0" presId="urn:microsoft.com/office/officeart/2005/8/layout/hList1"/>
    <dgm:cxn modelId="{AC5DB257-037A-4904-83B2-0A69CF38B1F8}" type="presOf" srcId="{E80FF9D6-B4A7-4703-BF44-1B332B4A0A85}" destId="{49C216EB-A8C0-4D46-B674-347AFD104539}" srcOrd="0" destOrd="0" presId="urn:microsoft.com/office/officeart/2005/8/layout/hList1"/>
    <dgm:cxn modelId="{8D8F2A7C-9904-4253-8610-BC3FD88B06DE}" type="presOf" srcId="{5D6C079B-9E2A-46EA-9B02-ACB40C156491}" destId="{1E53CA95-B730-414E-A311-639FD6CF4E95}" srcOrd="0" destOrd="1" presId="urn:microsoft.com/office/officeart/2005/8/layout/hList1"/>
    <dgm:cxn modelId="{3C61F680-7427-47DA-A276-D88EAAA4A1B3}" srcId="{0C96B3EF-A465-4575-B16B-7D007EFDD0DE}" destId="{594703A1-4193-4183-8D91-B677CD838AC0}" srcOrd="0" destOrd="0" parTransId="{4D58E53E-F75D-45BF-8A77-A04484255053}" sibTransId="{1B6D0023-22EA-4FBA-BAA6-6EBF87558661}"/>
    <dgm:cxn modelId="{BBC32181-2179-487E-BBD6-D3E3ABCF3753}" srcId="{2B89F556-02E9-4D8B-9E76-8BEC97B8F7CC}" destId="{0C96B3EF-A465-4575-B16B-7D007EFDD0DE}" srcOrd="0" destOrd="0" parTransId="{5988EBFB-41C6-417B-9523-FDAA1F417C80}" sibTransId="{179D1692-BF5B-400B-99E7-1C8572BD7721}"/>
    <dgm:cxn modelId="{63EBB28C-6C77-43A9-A59A-5BE7B33F8070}" type="presOf" srcId="{2B89F556-02E9-4D8B-9E76-8BEC97B8F7CC}" destId="{791F2339-EBB2-4798-B2B3-8EC603A73E5B}" srcOrd="0" destOrd="0" presId="urn:microsoft.com/office/officeart/2005/8/layout/hList1"/>
    <dgm:cxn modelId="{D8C79DA2-011E-4AA3-963C-95F701FDA1B1}" srcId="{2B89F556-02E9-4D8B-9E76-8BEC97B8F7CC}" destId="{5EEDB0C5-DC46-4384-8CD8-B1748C7E125F}" srcOrd="2" destOrd="0" parTransId="{DD8E9838-A563-4A9E-922F-579016300BA9}" sibTransId="{AD9CB3A7-5BC9-46AD-B713-B9F276142ED6}"/>
    <dgm:cxn modelId="{B3F8ACC3-67FC-450D-8F0B-3BC1F9BF7B56}" srcId="{E80FF9D6-B4A7-4703-BF44-1B332B4A0A85}" destId="{B4754C27-578E-4CBB-959D-1E79FA409101}" srcOrd="1" destOrd="0" parTransId="{937A02EF-AA1D-4C89-89B2-925D12EBCE9F}" sibTransId="{8B41E67B-F0F8-4066-ADE2-DC8C5ECC7F38}"/>
    <dgm:cxn modelId="{0D422CCB-897D-4BAD-BB5A-0763A5BB1132}" srcId="{5EEDB0C5-DC46-4384-8CD8-B1748C7E125F}" destId="{D766157B-D35D-4C48-8083-C32D80E778E9}" srcOrd="0" destOrd="0" parTransId="{F8FD0FFF-E111-426F-A1C9-730D463FD075}" sibTransId="{51B31345-9AE1-41C6-B931-FBCAD280E3C3}"/>
    <dgm:cxn modelId="{9463C8CF-D200-4826-A611-815479F485A9}" type="presOf" srcId="{F527249D-2DF2-4A4B-AB7D-35D9C907FC47}" destId="{1E53CA95-B730-414E-A311-639FD6CF4E95}" srcOrd="0" destOrd="2" presId="urn:microsoft.com/office/officeart/2005/8/layout/hList1"/>
    <dgm:cxn modelId="{7630F9E8-66D5-4DA2-B6BE-7F5BFC8104D4}" srcId="{0C96B3EF-A465-4575-B16B-7D007EFDD0DE}" destId="{F527249D-2DF2-4A4B-AB7D-35D9C907FC47}" srcOrd="2" destOrd="0" parTransId="{DCFFCA98-6A8B-4BC8-AC50-7B8B052D72DF}" sibTransId="{AB18845D-07CC-4242-B1DA-8F92256D019F}"/>
    <dgm:cxn modelId="{09FB28F0-B23B-4E6D-BDDC-8A27F2B5727B}" srcId="{0C96B3EF-A465-4575-B16B-7D007EFDD0DE}" destId="{5D6C079B-9E2A-46EA-9B02-ACB40C156491}" srcOrd="1" destOrd="0" parTransId="{8C1F3401-4349-4450-9956-1E15470B4C85}" sibTransId="{1D11D459-FF83-4B30-89E1-4BE36CBD7A21}"/>
    <dgm:cxn modelId="{082BA4F1-97D3-43AB-9C42-EA15A1C82C79}" type="presParOf" srcId="{791F2339-EBB2-4798-B2B3-8EC603A73E5B}" destId="{7CD5A9FD-2816-4EB6-8D80-3A97451E3460}" srcOrd="0" destOrd="0" presId="urn:microsoft.com/office/officeart/2005/8/layout/hList1"/>
    <dgm:cxn modelId="{128FD202-7405-4CF7-AD18-989A24030F83}" type="presParOf" srcId="{7CD5A9FD-2816-4EB6-8D80-3A97451E3460}" destId="{3820D34F-C81E-47EB-A2F8-8243A52E269F}" srcOrd="0" destOrd="0" presId="urn:microsoft.com/office/officeart/2005/8/layout/hList1"/>
    <dgm:cxn modelId="{629D149C-4A58-407F-ABBD-7D0374FAB9BE}" type="presParOf" srcId="{7CD5A9FD-2816-4EB6-8D80-3A97451E3460}" destId="{1E53CA95-B730-414E-A311-639FD6CF4E95}" srcOrd="1" destOrd="0" presId="urn:microsoft.com/office/officeart/2005/8/layout/hList1"/>
    <dgm:cxn modelId="{3F1EA4D4-1F26-48C4-A561-37EB99A41DA6}" type="presParOf" srcId="{791F2339-EBB2-4798-B2B3-8EC603A73E5B}" destId="{EAEAA6D9-0EA7-475A-A0A7-6A8D165D8AEA}" srcOrd="1" destOrd="0" presId="urn:microsoft.com/office/officeart/2005/8/layout/hList1"/>
    <dgm:cxn modelId="{0527FAA0-F0D2-4B05-A1B5-77FA04DAB3CF}" type="presParOf" srcId="{791F2339-EBB2-4798-B2B3-8EC603A73E5B}" destId="{8B740C1B-DB2E-4D43-9D18-EEB26D0E18FD}" srcOrd="2" destOrd="0" presId="urn:microsoft.com/office/officeart/2005/8/layout/hList1"/>
    <dgm:cxn modelId="{95C474A9-C15E-407F-B800-871B21A5C546}" type="presParOf" srcId="{8B740C1B-DB2E-4D43-9D18-EEB26D0E18FD}" destId="{49C216EB-A8C0-4D46-B674-347AFD104539}" srcOrd="0" destOrd="0" presId="urn:microsoft.com/office/officeart/2005/8/layout/hList1"/>
    <dgm:cxn modelId="{E5C3027D-E271-4263-8C73-72829BC41458}" type="presParOf" srcId="{8B740C1B-DB2E-4D43-9D18-EEB26D0E18FD}" destId="{9556EFF8-930E-4AD5-9CE7-854C268FC5D1}" srcOrd="1" destOrd="0" presId="urn:microsoft.com/office/officeart/2005/8/layout/hList1"/>
    <dgm:cxn modelId="{FB6AF9F9-0251-46D0-B411-466F25E741AC}" type="presParOf" srcId="{791F2339-EBB2-4798-B2B3-8EC603A73E5B}" destId="{A9D70698-BDCA-4CAF-AA92-AB7B4FDEB403}" srcOrd="3" destOrd="0" presId="urn:microsoft.com/office/officeart/2005/8/layout/hList1"/>
    <dgm:cxn modelId="{51EA0BDF-A3BC-4B43-B29B-FF3F7859E102}" type="presParOf" srcId="{791F2339-EBB2-4798-B2B3-8EC603A73E5B}" destId="{ABFEAA55-9B50-4043-A347-E65F117EDAD4}" srcOrd="4" destOrd="0" presId="urn:microsoft.com/office/officeart/2005/8/layout/hList1"/>
    <dgm:cxn modelId="{7912BC9D-7F5D-403D-9705-CAE31FB6C8BE}" type="presParOf" srcId="{ABFEAA55-9B50-4043-A347-E65F117EDAD4}" destId="{5E10FF87-B9F1-4DF3-BBB1-C252635F54C1}" srcOrd="0" destOrd="0" presId="urn:microsoft.com/office/officeart/2005/8/layout/hList1"/>
    <dgm:cxn modelId="{022E8F18-487E-4E89-AFBB-B25BB2A3B35D}" type="presParOf" srcId="{ABFEAA55-9B50-4043-A347-E65F117EDAD4}" destId="{411F2D0D-D2BA-4FAB-A29B-29EA225DA30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27486B-DB7C-4463-842B-20AB09FDA96B}"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8DFF2996-204F-4104-835C-3085C8737876}">
      <dgm:prSet phldrT="[Text]"/>
      <dgm:spPr/>
      <dgm:t>
        <a:bodyPr/>
        <a:lstStyle/>
        <a:p>
          <a:r>
            <a:rPr lang="en-US" dirty="0"/>
            <a:t>Incorporate feedback into 90% plans</a:t>
          </a:r>
        </a:p>
      </dgm:t>
    </dgm:pt>
    <dgm:pt modelId="{14D764BD-E170-4F74-8F55-907638A46F11}" type="parTrans" cxnId="{D474294F-F172-456E-9089-ADC87929FC70}">
      <dgm:prSet/>
      <dgm:spPr/>
      <dgm:t>
        <a:bodyPr/>
        <a:lstStyle/>
        <a:p>
          <a:endParaRPr lang="en-US"/>
        </a:p>
      </dgm:t>
    </dgm:pt>
    <dgm:pt modelId="{25E786EB-6052-42C0-900B-C61A49AF452F}" type="sibTrans" cxnId="{D474294F-F172-456E-9089-ADC87929FC70}">
      <dgm:prSet/>
      <dgm:spPr/>
      <dgm:t>
        <a:bodyPr/>
        <a:lstStyle/>
        <a:p>
          <a:endParaRPr lang="en-US"/>
        </a:p>
      </dgm:t>
    </dgm:pt>
    <dgm:pt modelId="{6DE82179-2DB4-4FAF-BC8E-266F7329979D}">
      <dgm:prSet phldrT="[Text]"/>
      <dgm:spPr/>
      <dgm:t>
        <a:bodyPr/>
        <a:lstStyle/>
        <a:p>
          <a:r>
            <a:rPr lang="en-US" dirty="0"/>
            <a:t>Create construction documents</a:t>
          </a:r>
        </a:p>
      </dgm:t>
    </dgm:pt>
    <dgm:pt modelId="{B17A5FA0-1B66-4E28-88E4-E194F4117E61}" type="parTrans" cxnId="{6E90E402-D4A8-4F1C-8387-3E9DC36B69F5}">
      <dgm:prSet/>
      <dgm:spPr/>
      <dgm:t>
        <a:bodyPr/>
        <a:lstStyle/>
        <a:p>
          <a:endParaRPr lang="en-US"/>
        </a:p>
      </dgm:t>
    </dgm:pt>
    <dgm:pt modelId="{15990C7E-BF9F-4FE3-8F95-152ACF841862}" type="sibTrans" cxnId="{6E90E402-D4A8-4F1C-8387-3E9DC36B69F5}">
      <dgm:prSet/>
      <dgm:spPr/>
      <dgm:t>
        <a:bodyPr/>
        <a:lstStyle/>
        <a:p>
          <a:endParaRPr lang="en-US"/>
        </a:p>
      </dgm:t>
    </dgm:pt>
    <dgm:pt modelId="{4ADAFB80-9C45-4B67-BE0E-0A46C7E7A9DE}">
      <dgm:prSet phldrT="[Text]"/>
      <dgm:spPr/>
      <dgm:t>
        <a:bodyPr/>
        <a:lstStyle/>
        <a:p>
          <a:r>
            <a:rPr lang="en-US" dirty="0"/>
            <a:t>Construction in 2025</a:t>
          </a:r>
        </a:p>
      </dgm:t>
    </dgm:pt>
    <dgm:pt modelId="{849580F4-BD1E-4C76-B1A9-D8418F6DEA53}" type="parTrans" cxnId="{0E060406-55AB-45D3-8C75-03F5FC9A94DA}">
      <dgm:prSet/>
      <dgm:spPr/>
      <dgm:t>
        <a:bodyPr/>
        <a:lstStyle/>
        <a:p>
          <a:endParaRPr lang="en-US"/>
        </a:p>
      </dgm:t>
    </dgm:pt>
    <dgm:pt modelId="{C6AFD85B-3C10-44D9-8C31-2374981B05A0}" type="sibTrans" cxnId="{0E060406-55AB-45D3-8C75-03F5FC9A94DA}">
      <dgm:prSet/>
      <dgm:spPr/>
      <dgm:t>
        <a:bodyPr/>
        <a:lstStyle/>
        <a:p>
          <a:endParaRPr lang="en-US"/>
        </a:p>
      </dgm:t>
    </dgm:pt>
    <dgm:pt modelId="{DB60B448-FB1F-454A-8FBD-25A048BE43D7}" type="pres">
      <dgm:prSet presAssocID="{1927486B-DB7C-4463-842B-20AB09FDA96B}" presName="outerComposite" presStyleCnt="0">
        <dgm:presLayoutVars>
          <dgm:chMax val="5"/>
          <dgm:dir/>
          <dgm:resizeHandles val="exact"/>
        </dgm:presLayoutVars>
      </dgm:prSet>
      <dgm:spPr/>
    </dgm:pt>
    <dgm:pt modelId="{3A403A52-9F0D-4E68-A8AE-79677BD08DA9}" type="pres">
      <dgm:prSet presAssocID="{1927486B-DB7C-4463-842B-20AB09FDA96B}" presName="dummyMaxCanvas" presStyleCnt="0">
        <dgm:presLayoutVars/>
      </dgm:prSet>
      <dgm:spPr/>
    </dgm:pt>
    <dgm:pt modelId="{9E00F6B9-0BEE-4B06-AA7E-13E1E38E84D7}" type="pres">
      <dgm:prSet presAssocID="{1927486B-DB7C-4463-842B-20AB09FDA96B}" presName="ThreeNodes_1" presStyleLbl="node1" presStyleIdx="0" presStyleCnt="3">
        <dgm:presLayoutVars>
          <dgm:bulletEnabled val="1"/>
        </dgm:presLayoutVars>
      </dgm:prSet>
      <dgm:spPr/>
    </dgm:pt>
    <dgm:pt modelId="{44A01147-288E-40D2-B989-852C3E9DA813}" type="pres">
      <dgm:prSet presAssocID="{1927486B-DB7C-4463-842B-20AB09FDA96B}" presName="ThreeNodes_2" presStyleLbl="node1" presStyleIdx="1" presStyleCnt="3">
        <dgm:presLayoutVars>
          <dgm:bulletEnabled val="1"/>
        </dgm:presLayoutVars>
      </dgm:prSet>
      <dgm:spPr/>
    </dgm:pt>
    <dgm:pt modelId="{04196460-6DB8-4967-A4E4-A78D10980480}" type="pres">
      <dgm:prSet presAssocID="{1927486B-DB7C-4463-842B-20AB09FDA96B}" presName="ThreeNodes_3" presStyleLbl="node1" presStyleIdx="2" presStyleCnt="3">
        <dgm:presLayoutVars>
          <dgm:bulletEnabled val="1"/>
        </dgm:presLayoutVars>
      </dgm:prSet>
      <dgm:spPr/>
    </dgm:pt>
    <dgm:pt modelId="{0E420A47-0286-4ED7-B2F8-8151C7AC6B76}" type="pres">
      <dgm:prSet presAssocID="{1927486B-DB7C-4463-842B-20AB09FDA96B}" presName="ThreeConn_1-2" presStyleLbl="fgAccFollowNode1" presStyleIdx="0" presStyleCnt="2">
        <dgm:presLayoutVars>
          <dgm:bulletEnabled val="1"/>
        </dgm:presLayoutVars>
      </dgm:prSet>
      <dgm:spPr/>
    </dgm:pt>
    <dgm:pt modelId="{7AF34F39-01CC-4750-BF45-0BA5865BF072}" type="pres">
      <dgm:prSet presAssocID="{1927486B-DB7C-4463-842B-20AB09FDA96B}" presName="ThreeConn_2-3" presStyleLbl="fgAccFollowNode1" presStyleIdx="1" presStyleCnt="2">
        <dgm:presLayoutVars>
          <dgm:bulletEnabled val="1"/>
        </dgm:presLayoutVars>
      </dgm:prSet>
      <dgm:spPr/>
    </dgm:pt>
    <dgm:pt modelId="{7F909AAA-FA24-4571-B72F-057175B6C2A6}" type="pres">
      <dgm:prSet presAssocID="{1927486B-DB7C-4463-842B-20AB09FDA96B}" presName="ThreeNodes_1_text" presStyleLbl="node1" presStyleIdx="2" presStyleCnt="3">
        <dgm:presLayoutVars>
          <dgm:bulletEnabled val="1"/>
        </dgm:presLayoutVars>
      </dgm:prSet>
      <dgm:spPr/>
    </dgm:pt>
    <dgm:pt modelId="{E263888C-68B8-46C3-926C-B4C70CD7935E}" type="pres">
      <dgm:prSet presAssocID="{1927486B-DB7C-4463-842B-20AB09FDA96B}" presName="ThreeNodes_2_text" presStyleLbl="node1" presStyleIdx="2" presStyleCnt="3">
        <dgm:presLayoutVars>
          <dgm:bulletEnabled val="1"/>
        </dgm:presLayoutVars>
      </dgm:prSet>
      <dgm:spPr/>
    </dgm:pt>
    <dgm:pt modelId="{0EF979D8-0D56-4D3F-9DE1-93A3B5FAB7E9}" type="pres">
      <dgm:prSet presAssocID="{1927486B-DB7C-4463-842B-20AB09FDA96B}" presName="ThreeNodes_3_text" presStyleLbl="node1" presStyleIdx="2" presStyleCnt="3">
        <dgm:presLayoutVars>
          <dgm:bulletEnabled val="1"/>
        </dgm:presLayoutVars>
      </dgm:prSet>
      <dgm:spPr/>
    </dgm:pt>
  </dgm:ptLst>
  <dgm:cxnLst>
    <dgm:cxn modelId="{6E90E402-D4A8-4F1C-8387-3E9DC36B69F5}" srcId="{1927486B-DB7C-4463-842B-20AB09FDA96B}" destId="{6DE82179-2DB4-4FAF-BC8E-266F7329979D}" srcOrd="1" destOrd="0" parTransId="{B17A5FA0-1B66-4E28-88E4-E194F4117E61}" sibTransId="{15990C7E-BF9F-4FE3-8F95-152ACF841862}"/>
    <dgm:cxn modelId="{0E060406-55AB-45D3-8C75-03F5FC9A94DA}" srcId="{1927486B-DB7C-4463-842B-20AB09FDA96B}" destId="{4ADAFB80-9C45-4B67-BE0E-0A46C7E7A9DE}" srcOrd="2" destOrd="0" parTransId="{849580F4-BD1E-4C76-B1A9-D8418F6DEA53}" sibTransId="{C6AFD85B-3C10-44D9-8C31-2374981B05A0}"/>
    <dgm:cxn modelId="{9825BC12-D08A-4033-BC0D-0F0DF9C91281}" type="presOf" srcId="{6DE82179-2DB4-4FAF-BC8E-266F7329979D}" destId="{44A01147-288E-40D2-B989-852C3E9DA813}" srcOrd="0" destOrd="0" presId="urn:microsoft.com/office/officeart/2005/8/layout/vProcess5"/>
    <dgm:cxn modelId="{16AFC717-D70C-43FE-8D65-E9E8524C408C}" type="presOf" srcId="{6DE82179-2DB4-4FAF-BC8E-266F7329979D}" destId="{E263888C-68B8-46C3-926C-B4C70CD7935E}" srcOrd="1" destOrd="0" presId="urn:microsoft.com/office/officeart/2005/8/layout/vProcess5"/>
    <dgm:cxn modelId="{719DF317-5912-46D5-8720-0F390161A0F3}" type="presOf" srcId="{8DFF2996-204F-4104-835C-3085C8737876}" destId="{9E00F6B9-0BEE-4B06-AA7E-13E1E38E84D7}" srcOrd="0" destOrd="0" presId="urn:microsoft.com/office/officeart/2005/8/layout/vProcess5"/>
    <dgm:cxn modelId="{BBED0D40-B9A1-4D67-ADAB-808AEED67D3C}" type="presOf" srcId="{1927486B-DB7C-4463-842B-20AB09FDA96B}" destId="{DB60B448-FB1F-454A-8FBD-25A048BE43D7}" srcOrd="0" destOrd="0" presId="urn:microsoft.com/office/officeart/2005/8/layout/vProcess5"/>
    <dgm:cxn modelId="{8654AA5B-CA95-4C6A-94FD-57584545086F}" type="presOf" srcId="{25E786EB-6052-42C0-900B-C61A49AF452F}" destId="{0E420A47-0286-4ED7-B2F8-8151C7AC6B76}" srcOrd="0" destOrd="0" presId="urn:microsoft.com/office/officeart/2005/8/layout/vProcess5"/>
    <dgm:cxn modelId="{D474294F-F172-456E-9089-ADC87929FC70}" srcId="{1927486B-DB7C-4463-842B-20AB09FDA96B}" destId="{8DFF2996-204F-4104-835C-3085C8737876}" srcOrd="0" destOrd="0" parTransId="{14D764BD-E170-4F74-8F55-907638A46F11}" sibTransId="{25E786EB-6052-42C0-900B-C61A49AF452F}"/>
    <dgm:cxn modelId="{25AAB986-ADDC-4276-87A1-EB703F09A3F4}" type="presOf" srcId="{4ADAFB80-9C45-4B67-BE0E-0A46C7E7A9DE}" destId="{0EF979D8-0D56-4D3F-9DE1-93A3B5FAB7E9}" srcOrd="1" destOrd="0" presId="urn:microsoft.com/office/officeart/2005/8/layout/vProcess5"/>
    <dgm:cxn modelId="{74990B88-1091-47F9-B098-FAC645AD7D45}" type="presOf" srcId="{4ADAFB80-9C45-4B67-BE0E-0A46C7E7A9DE}" destId="{04196460-6DB8-4967-A4E4-A78D10980480}" srcOrd="0" destOrd="0" presId="urn:microsoft.com/office/officeart/2005/8/layout/vProcess5"/>
    <dgm:cxn modelId="{74B5F69E-653A-4B35-84EA-6D7F38D6D0A2}" type="presOf" srcId="{15990C7E-BF9F-4FE3-8F95-152ACF841862}" destId="{7AF34F39-01CC-4750-BF45-0BA5865BF072}" srcOrd="0" destOrd="0" presId="urn:microsoft.com/office/officeart/2005/8/layout/vProcess5"/>
    <dgm:cxn modelId="{AB9ACED3-E94A-443F-93A6-C7656A9D1B3A}" type="presOf" srcId="{8DFF2996-204F-4104-835C-3085C8737876}" destId="{7F909AAA-FA24-4571-B72F-057175B6C2A6}" srcOrd="1" destOrd="0" presId="urn:microsoft.com/office/officeart/2005/8/layout/vProcess5"/>
    <dgm:cxn modelId="{E59CD9CF-7342-4A51-A569-04212AB3CE6A}" type="presParOf" srcId="{DB60B448-FB1F-454A-8FBD-25A048BE43D7}" destId="{3A403A52-9F0D-4E68-A8AE-79677BD08DA9}" srcOrd="0" destOrd="0" presId="urn:microsoft.com/office/officeart/2005/8/layout/vProcess5"/>
    <dgm:cxn modelId="{D183D888-DB64-4ACE-8D56-4D96C3B99C99}" type="presParOf" srcId="{DB60B448-FB1F-454A-8FBD-25A048BE43D7}" destId="{9E00F6B9-0BEE-4B06-AA7E-13E1E38E84D7}" srcOrd="1" destOrd="0" presId="urn:microsoft.com/office/officeart/2005/8/layout/vProcess5"/>
    <dgm:cxn modelId="{9DBB2012-8CC4-479B-B418-EAD3D2A5E680}" type="presParOf" srcId="{DB60B448-FB1F-454A-8FBD-25A048BE43D7}" destId="{44A01147-288E-40D2-B989-852C3E9DA813}" srcOrd="2" destOrd="0" presId="urn:microsoft.com/office/officeart/2005/8/layout/vProcess5"/>
    <dgm:cxn modelId="{928D0E17-0EB8-4988-94EF-0BEAF07DB982}" type="presParOf" srcId="{DB60B448-FB1F-454A-8FBD-25A048BE43D7}" destId="{04196460-6DB8-4967-A4E4-A78D10980480}" srcOrd="3" destOrd="0" presId="urn:microsoft.com/office/officeart/2005/8/layout/vProcess5"/>
    <dgm:cxn modelId="{46F71ED8-4DE0-4AB5-86C0-7DF4DB1B8D8D}" type="presParOf" srcId="{DB60B448-FB1F-454A-8FBD-25A048BE43D7}" destId="{0E420A47-0286-4ED7-B2F8-8151C7AC6B76}" srcOrd="4" destOrd="0" presId="urn:microsoft.com/office/officeart/2005/8/layout/vProcess5"/>
    <dgm:cxn modelId="{7747931D-81E5-4D9E-B0E1-E2566D225DA6}" type="presParOf" srcId="{DB60B448-FB1F-454A-8FBD-25A048BE43D7}" destId="{7AF34F39-01CC-4750-BF45-0BA5865BF072}" srcOrd="5" destOrd="0" presId="urn:microsoft.com/office/officeart/2005/8/layout/vProcess5"/>
    <dgm:cxn modelId="{69932DE8-FCA4-4A49-9B6C-7ABDEE68206B}" type="presParOf" srcId="{DB60B448-FB1F-454A-8FBD-25A048BE43D7}" destId="{7F909AAA-FA24-4571-B72F-057175B6C2A6}" srcOrd="6" destOrd="0" presId="urn:microsoft.com/office/officeart/2005/8/layout/vProcess5"/>
    <dgm:cxn modelId="{39700B83-4413-41EE-8C6A-9F90E93133B4}" type="presParOf" srcId="{DB60B448-FB1F-454A-8FBD-25A048BE43D7}" destId="{E263888C-68B8-46C3-926C-B4C70CD7935E}" srcOrd="7" destOrd="0" presId="urn:microsoft.com/office/officeart/2005/8/layout/vProcess5"/>
    <dgm:cxn modelId="{847AF08E-2959-4F18-87F1-231E2096711B}" type="presParOf" srcId="{DB60B448-FB1F-454A-8FBD-25A048BE43D7}" destId="{0EF979D8-0D56-4D3F-9DE1-93A3B5FAB7E9}"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459660-FE53-4AD7-89EB-1CE66E1ACB22}">
      <dsp:nvSpPr>
        <dsp:cNvPr id="0" name=""/>
        <dsp:cNvSpPr/>
      </dsp:nvSpPr>
      <dsp:spPr>
        <a:xfrm>
          <a:off x="706336" y="169919"/>
          <a:ext cx="1990125" cy="199012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A94712-4660-4EBA-8F16-F2947324FD16}">
      <dsp:nvSpPr>
        <dsp:cNvPr id="0" name=""/>
        <dsp:cNvSpPr/>
      </dsp:nvSpPr>
      <dsp:spPr>
        <a:xfrm>
          <a:off x="1110599" y="598243"/>
          <a:ext cx="1141875" cy="114187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788A37A-413A-4400-8CE8-AD1D22C8ACC2}">
      <dsp:nvSpPr>
        <dsp:cNvPr id="0" name=""/>
        <dsp:cNvSpPr/>
      </dsp:nvSpPr>
      <dsp:spPr>
        <a:xfrm>
          <a:off x="50287" y="2784119"/>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dirty="0">
              <a:latin typeface="Aptos"/>
            </a:rPr>
            <a:t>Welcome &amp; Presentation </a:t>
          </a:r>
        </a:p>
      </dsp:txBody>
      <dsp:txXfrm>
        <a:off x="50287" y="2784119"/>
        <a:ext cx="3262500" cy="720000"/>
      </dsp:txXfrm>
    </dsp:sp>
    <dsp:sp modelId="{07276E7E-1BE3-4AE9-A5D9-8BED9A1D0AD5}">
      <dsp:nvSpPr>
        <dsp:cNvPr id="0" name=""/>
        <dsp:cNvSpPr/>
      </dsp:nvSpPr>
      <dsp:spPr>
        <a:xfrm>
          <a:off x="4519912" y="174118"/>
          <a:ext cx="1990125" cy="199012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5318F3-A79F-4353-9945-A2921F655DD4}">
      <dsp:nvSpPr>
        <dsp:cNvPr id="0" name=""/>
        <dsp:cNvSpPr/>
      </dsp:nvSpPr>
      <dsp:spPr>
        <a:xfrm>
          <a:off x="4944037" y="598243"/>
          <a:ext cx="1141875" cy="1141875"/>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09F7A02-B62D-4246-89D6-84A4206F5453}">
      <dsp:nvSpPr>
        <dsp:cNvPr id="0" name=""/>
        <dsp:cNvSpPr/>
      </dsp:nvSpPr>
      <dsp:spPr>
        <a:xfrm>
          <a:off x="3883725" y="2784119"/>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dirty="0">
              <a:latin typeface="Aptos"/>
            </a:rPr>
            <a:t>Question &amp; Answer</a:t>
          </a:r>
        </a:p>
      </dsp:txBody>
      <dsp:txXfrm>
        <a:off x="3883725" y="2784119"/>
        <a:ext cx="3262500" cy="720000"/>
      </dsp:txXfrm>
    </dsp:sp>
    <dsp:sp modelId="{10E211BD-844A-4C72-A2B6-DB90F813C1C5}">
      <dsp:nvSpPr>
        <dsp:cNvPr id="0" name=""/>
        <dsp:cNvSpPr/>
      </dsp:nvSpPr>
      <dsp:spPr>
        <a:xfrm>
          <a:off x="8353350" y="174118"/>
          <a:ext cx="1990125" cy="19901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0FB01D-3567-4E4F-8042-357B4D054532}">
      <dsp:nvSpPr>
        <dsp:cNvPr id="0" name=""/>
        <dsp:cNvSpPr/>
      </dsp:nvSpPr>
      <dsp:spPr>
        <a:xfrm>
          <a:off x="8795950" y="570530"/>
          <a:ext cx="1141875" cy="1141875"/>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D042F3A-749C-4207-89C5-5AB2EF7A798B}">
      <dsp:nvSpPr>
        <dsp:cNvPr id="0" name=""/>
        <dsp:cNvSpPr/>
      </dsp:nvSpPr>
      <dsp:spPr>
        <a:xfrm>
          <a:off x="7717162" y="2784119"/>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dirty="0">
              <a:latin typeface="Aptos"/>
            </a:rPr>
            <a:t>Open house</a:t>
          </a:r>
        </a:p>
      </dsp:txBody>
      <dsp:txXfrm>
        <a:off x="7717162" y="2784119"/>
        <a:ext cx="32625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2190B1-2DA4-49F6-8151-4A7A5E1F842D}">
      <dsp:nvSpPr>
        <dsp:cNvPr id="0" name=""/>
        <dsp:cNvSpPr/>
      </dsp:nvSpPr>
      <dsp:spPr>
        <a:xfrm rot="5400000">
          <a:off x="4345167" y="-1485365"/>
          <a:ext cx="1435374" cy="4765040"/>
        </a:xfrm>
        <a:prstGeom prst="round2Same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Improve traffic safety along Junction Street</a:t>
          </a:r>
        </a:p>
        <a:p>
          <a:pPr marL="228600" lvl="1" indent="-228600" algn="l" defTabSz="889000">
            <a:lnSpc>
              <a:spcPct val="90000"/>
            </a:lnSpc>
            <a:spcBef>
              <a:spcPct val="0"/>
            </a:spcBef>
            <a:spcAft>
              <a:spcPct val="15000"/>
            </a:spcAft>
            <a:buChar char="•"/>
          </a:pPr>
          <a:r>
            <a:rPr lang="en-US" sz="2000" kern="1200" dirty="0"/>
            <a:t>Improve connectivity and accessibility for cyclists and pedestrians </a:t>
          </a:r>
        </a:p>
      </dsp:txBody>
      <dsp:txXfrm rot="-5400000">
        <a:off x="2680335" y="249536"/>
        <a:ext cx="4694971" cy="1295236"/>
      </dsp:txXfrm>
    </dsp:sp>
    <dsp:sp modelId="{1E8B32E5-A881-4B03-A9D3-6797CE70883F}">
      <dsp:nvSpPr>
        <dsp:cNvPr id="0" name=""/>
        <dsp:cNvSpPr/>
      </dsp:nvSpPr>
      <dsp:spPr>
        <a:xfrm>
          <a:off x="0" y="44"/>
          <a:ext cx="2680335" cy="1794218"/>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dirty="0"/>
            <a:t>Purpose</a:t>
          </a:r>
        </a:p>
      </dsp:txBody>
      <dsp:txXfrm>
        <a:off x="87587" y="87631"/>
        <a:ext cx="2505161" cy="1619044"/>
      </dsp:txXfrm>
    </dsp:sp>
    <dsp:sp modelId="{2F841BC5-B49C-4FB2-BDC3-8DB758754224}">
      <dsp:nvSpPr>
        <dsp:cNvPr id="0" name=""/>
        <dsp:cNvSpPr/>
      </dsp:nvSpPr>
      <dsp:spPr>
        <a:xfrm rot="5400000">
          <a:off x="4345167" y="398563"/>
          <a:ext cx="1435374" cy="4765040"/>
        </a:xfrm>
        <a:prstGeom prst="round2Same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Junction Street from W 2</a:t>
          </a:r>
          <a:r>
            <a:rPr lang="en-US" sz="2000" kern="1200" baseline="30000" dirty="0"/>
            <a:t>nd</a:t>
          </a:r>
          <a:r>
            <a:rPr lang="en-US" sz="2000" kern="1200" dirty="0"/>
            <a:t> Ave to Dalla Mountain Park</a:t>
          </a:r>
        </a:p>
        <a:p>
          <a:pPr marL="228600" lvl="1" indent="-228600" algn="l" defTabSz="889000">
            <a:lnSpc>
              <a:spcPct val="90000"/>
            </a:lnSpc>
            <a:spcBef>
              <a:spcPct val="0"/>
            </a:spcBef>
            <a:spcAft>
              <a:spcPct val="15000"/>
            </a:spcAft>
            <a:buChar char="•"/>
          </a:pPr>
          <a:r>
            <a:rPr lang="en-US" sz="2000" kern="1200" dirty="0"/>
            <a:t>Roadway improvements including drainage</a:t>
          </a:r>
        </a:p>
      </dsp:txBody>
      <dsp:txXfrm rot="-5400000">
        <a:off x="2680335" y="2133465"/>
        <a:ext cx="4694971" cy="1295236"/>
      </dsp:txXfrm>
    </dsp:sp>
    <dsp:sp modelId="{D8234AAF-5352-484F-91DA-EF2AB96D6049}">
      <dsp:nvSpPr>
        <dsp:cNvPr id="0" name=""/>
        <dsp:cNvSpPr/>
      </dsp:nvSpPr>
      <dsp:spPr>
        <a:xfrm>
          <a:off x="0" y="1883974"/>
          <a:ext cx="2680335" cy="1794218"/>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dirty="0"/>
            <a:t>Scope </a:t>
          </a:r>
        </a:p>
      </dsp:txBody>
      <dsp:txXfrm>
        <a:off x="87587" y="1971561"/>
        <a:ext cx="2505161" cy="16190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E0C3FE-02FD-4E88-99A9-B27FEDE6E685}">
      <dsp:nvSpPr>
        <dsp:cNvPr id="0" name=""/>
        <dsp:cNvSpPr/>
      </dsp:nvSpPr>
      <dsp:spPr>
        <a:xfrm>
          <a:off x="-4830328" y="-740285"/>
          <a:ext cx="5753158" cy="5753158"/>
        </a:xfrm>
        <a:prstGeom prst="blockArc">
          <a:avLst>
            <a:gd name="adj1" fmla="val 18900000"/>
            <a:gd name="adj2" fmla="val 2700000"/>
            <a:gd name="adj3" fmla="val 375"/>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B5E1E1-91CB-497D-B3F0-B3DB22989E55}">
      <dsp:nvSpPr>
        <dsp:cNvPr id="0" name=""/>
        <dsp:cNvSpPr/>
      </dsp:nvSpPr>
      <dsp:spPr>
        <a:xfrm>
          <a:off x="344424" y="224994"/>
          <a:ext cx="7781211"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Project prioritized by Multimodal Advisory Board</a:t>
          </a:r>
        </a:p>
      </dsp:txBody>
      <dsp:txXfrm>
        <a:off x="344424" y="224994"/>
        <a:ext cx="7781211" cy="449818"/>
      </dsp:txXfrm>
    </dsp:sp>
    <dsp:sp modelId="{5512F6FE-281B-4574-B88D-EC02C135CB56}">
      <dsp:nvSpPr>
        <dsp:cNvPr id="0" name=""/>
        <dsp:cNvSpPr/>
      </dsp:nvSpPr>
      <dsp:spPr>
        <a:xfrm>
          <a:off x="63287" y="168767"/>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0515EC-5934-4B76-BC5C-453C0EBB5ADC}">
      <dsp:nvSpPr>
        <dsp:cNvPr id="0" name=""/>
        <dsp:cNvSpPr/>
      </dsp:nvSpPr>
      <dsp:spPr>
        <a:xfrm>
          <a:off x="714430" y="899636"/>
          <a:ext cx="7411205"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Funded for design in 2023 Budget </a:t>
          </a:r>
        </a:p>
      </dsp:txBody>
      <dsp:txXfrm>
        <a:off x="714430" y="899636"/>
        <a:ext cx="7411205" cy="449818"/>
      </dsp:txXfrm>
    </dsp:sp>
    <dsp:sp modelId="{FB536B9D-1C13-440F-B660-0120F57FC06A}">
      <dsp:nvSpPr>
        <dsp:cNvPr id="0" name=""/>
        <dsp:cNvSpPr/>
      </dsp:nvSpPr>
      <dsp:spPr>
        <a:xfrm>
          <a:off x="433293" y="843408"/>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5C3C7D-7D0B-4C69-9106-ECF1AA6EDFDA}">
      <dsp:nvSpPr>
        <dsp:cNvPr id="0" name=""/>
        <dsp:cNvSpPr/>
      </dsp:nvSpPr>
      <dsp:spPr>
        <a:xfrm>
          <a:off x="883624" y="1574277"/>
          <a:ext cx="7242011"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Visioning meeting in October 2023 – 54 attendees</a:t>
          </a:r>
        </a:p>
      </dsp:txBody>
      <dsp:txXfrm>
        <a:off x="883624" y="1574277"/>
        <a:ext cx="7242011" cy="449818"/>
      </dsp:txXfrm>
    </dsp:sp>
    <dsp:sp modelId="{FE22FC71-9DF4-4FE7-946D-4F8D1539CBEB}">
      <dsp:nvSpPr>
        <dsp:cNvPr id="0" name=""/>
        <dsp:cNvSpPr/>
      </dsp:nvSpPr>
      <dsp:spPr>
        <a:xfrm>
          <a:off x="602488" y="1518050"/>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94061A-F0F9-4395-9F38-62279B4AA5C0}">
      <dsp:nvSpPr>
        <dsp:cNvPr id="0" name=""/>
        <dsp:cNvSpPr/>
      </dsp:nvSpPr>
      <dsp:spPr>
        <a:xfrm>
          <a:off x="883624" y="2248492"/>
          <a:ext cx="7242011"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Survey for concept alternatives in November 2023 – 122  responses</a:t>
          </a:r>
        </a:p>
      </dsp:txBody>
      <dsp:txXfrm>
        <a:off x="883624" y="2248492"/>
        <a:ext cx="7242011" cy="449818"/>
      </dsp:txXfrm>
    </dsp:sp>
    <dsp:sp modelId="{1E755200-CDB9-48CC-A3EF-2EE69C2B4D8C}">
      <dsp:nvSpPr>
        <dsp:cNvPr id="0" name=""/>
        <dsp:cNvSpPr/>
      </dsp:nvSpPr>
      <dsp:spPr>
        <a:xfrm>
          <a:off x="602488" y="2192264"/>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44176B-2093-4FA1-BC8C-A0632E90AB62}">
      <dsp:nvSpPr>
        <dsp:cNvPr id="0" name=""/>
        <dsp:cNvSpPr/>
      </dsp:nvSpPr>
      <dsp:spPr>
        <a:xfrm>
          <a:off x="714430" y="2923133"/>
          <a:ext cx="7411205"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Conceptual design meeting in December 2023   </a:t>
          </a:r>
        </a:p>
      </dsp:txBody>
      <dsp:txXfrm>
        <a:off x="714430" y="2923133"/>
        <a:ext cx="7411205" cy="449818"/>
      </dsp:txXfrm>
    </dsp:sp>
    <dsp:sp modelId="{CC5702F6-0BE9-42ED-8F5A-511B10F31CEF}">
      <dsp:nvSpPr>
        <dsp:cNvPr id="0" name=""/>
        <dsp:cNvSpPr/>
      </dsp:nvSpPr>
      <dsp:spPr>
        <a:xfrm>
          <a:off x="433293" y="2866906"/>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E8CD7B-915F-401B-8E29-E123366457A0}">
      <dsp:nvSpPr>
        <dsp:cNvPr id="0" name=""/>
        <dsp:cNvSpPr/>
      </dsp:nvSpPr>
      <dsp:spPr>
        <a:xfrm>
          <a:off x="344424" y="3597775"/>
          <a:ext cx="7781211"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Incorporated feedback into 60% design</a:t>
          </a:r>
        </a:p>
      </dsp:txBody>
      <dsp:txXfrm>
        <a:off x="344424" y="3597775"/>
        <a:ext cx="7781211" cy="449818"/>
      </dsp:txXfrm>
    </dsp:sp>
    <dsp:sp modelId="{0BE30915-D696-437D-968C-92510725B2B7}">
      <dsp:nvSpPr>
        <dsp:cNvPr id="0" name=""/>
        <dsp:cNvSpPr/>
      </dsp:nvSpPr>
      <dsp:spPr>
        <a:xfrm>
          <a:off x="63287" y="3541548"/>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67C70D-93FA-43B8-8C48-1446F5D8881E}">
      <dsp:nvSpPr>
        <dsp:cNvPr id="0" name=""/>
        <dsp:cNvSpPr/>
      </dsp:nvSpPr>
      <dsp:spPr>
        <a:xfrm>
          <a:off x="0" y="63169"/>
          <a:ext cx="5313916" cy="76167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Survey </a:t>
          </a:r>
        </a:p>
      </dsp:txBody>
      <dsp:txXfrm>
        <a:off x="37182" y="100351"/>
        <a:ext cx="5239552" cy="687306"/>
      </dsp:txXfrm>
    </dsp:sp>
    <dsp:sp modelId="{182050B2-38C5-47FE-941F-47DAA37B00D4}">
      <dsp:nvSpPr>
        <dsp:cNvPr id="0" name=""/>
        <dsp:cNvSpPr/>
      </dsp:nvSpPr>
      <dsp:spPr>
        <a:xfrm>
          <a:off x="0" y="824839"/>
          <a:ext cx="5313916" cy="834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717"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4 alternatives </a:t>
          </a:r>
        </a:p>
        <a:p>
          <a:pPr marL="228600" lvl="1" indent="-228600" algn="l" defTabSz="1066800">
            <a:lnSpc>
              <a:spcPct val="90000"/>
            </a:lnSpc>
            <a:spcBef>
              <a:spcPct val="0"/>
            </a:spcBef>
            <a:spcAft>
              <a:spcPct val="20000"/>
            </a:spcAft>
            <a:buChar char="•"/>
          </a:pPr>
          <a:r>
            <a:rPr lang="en-US" sz="2400" kern="1200" dirty="0"/>
            <a:t>Alternative 2 most preferred</a:t>
          </a:r>
        </a:p>
      </dsp:txBody>
      <dsp:txXfrm>
        <a:off x="0" y="824839"/>
        <a:ext cx="5313916" cy="834210"/>
      </dsp:txXfrm>
    </dsp:sp>
    <dsp:sp modelId="{34951BAF-99FF-4E1D-829F-A95DBB8543C0}">
      <dsp:nvSpPr>
        <dsp:cNvPr id="0" name=""/>
        <dsp:cNvSpPr/>
      </dsp:nvSpPr>
      <dsp:spPr>
        <a:xfrm>
          <a:off x="0" y="1659049"/>
          <a:ext cx="5313916" cy="76167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Meeting feedback</a:t>
          </a:r>
        </a:p>
      </dsp:txBody>
      <dsp:txXfrm>
        <a:off x="37182" y="1696231"/>
        <a:ext cx="5239552" cy="687306"/>
      </dsp:txXfrm>
    </dsp:sp>
    <dsp:sp modelId="{BC5A2E11-6D2C-48E7-9329-D2377F2F687E}">
      <dsp:nvSpPr>
        <dsp:cNvPr id="0" name=""/>
        <dsp:cNvSpPr/>
      </dsp:nvSpPr>
      <dsp:spPr>
        <a:xfrm>
          <a:off x="0" y="2420719"/>
          <a:ext cx="5313916" cy="1668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717"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Alternative 2 supported</a:t>
          </a:r>
        </a:p>
        <a:p>
          <a:pPr marL="228600" lvl="1" indent="-228600" algn="l" defTabSz="1066800">
            <a:lnSpc>
              <a:spcPct val="90000"/>
            </a:lnSpc>
            <a:spcBef>
              <a:spcPct val="0"/>
            </a:spcBef>
            <a:spcAft>
              <a:spcPct val="20000"/>
            </a:spcAft>
            <a:buChar char="•"/>
          </a:pPr>
          <a:r>
            <a:rPr lang="en-US" sz="2400" kern="1200" dirty="0"/>
            <a:t>Mini-roundabout at Clovis</a:t>
          </a:r>
        </a:p>
        <a:p>
          <a:pPr marL="228600" lvl="1" indent="-228600" algn="l" defTabSz="1066800">
            <a:lnSpc>
              <a:spcPct val="90000"/>
            </a:lnSpc>
            <a:spcBef>
              <a:spcPct val="0"/>
            </a:spcBef>
            <a:spcAft>
              <a:spcPct val="20000"/>
            </a:spcAft>
            <a:buChar char="•"/>
          </a:pPr>
          <a:r>
            <a:rPr lang="en-US" sz="2400" kern="1200" dirty="0"/>
            <a:t>Raised crosswalk at Sunnyside</a:t>
          </a:r>
        </a:p>
        <a:p>
          <a:pPr marL="228600" lvl="1" indent="-228600" algn="l" defTabSz="1066800">
            <a:lnSpc>
              <a:spcPct val="90000"/>
            </a:lnSpc>
            <a:spcBef>
              <a:spcPct val="0"/>
            </a:spcBef>
            <a:spcAft>
              <a:spcPct val="20000"/>
            </a:spcAft>
            <a:buChar char="•"/>
          </a:pPr>
          <a:r>
            <a:rPr lang="en-US" sz="2400" kern="1200" dirty="0"/>
            <a:t>Connection to Dalla</a:t>
          </a:r>
        </a:p>
      </dsp:txBody>
      <dsp:txXfrm>
        <a:off x="0" y="2420719"/>
        <a:ext cx="5313916" cy="16684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20D34F-C81E-47EB-A2F8-8243A52E269F}">
      <dsp:nvSpPr>
        <dsp:cNvPr id="0" name=""/>
        <dsp:cNvSpPr/>
      </dsp:nvSpPr>
      <dsp:spPr>
        <a:xfrm>
          <a:off x="2117" y="586875"/>
          <a:ext cx="2064726" cy="763708"/>
        </a:xfrm>
        <a:prstGeom prst="rect">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Pedestrian Improvements</a:t>
          </a:r>
        </a:p>
      </dsp:txBody>
      <dsp:txXfrm>
        <a:off x="2117" y="586875"/>
        <a:ext cx="2064726" cy="763708"/>
      </dsp:txXfrm>
    </dsp:sp>
    <dsp:sp modelId="{1E53CA95-B730-414E-A311-639FD6CF4E95}">
      <dsp:nvSpPr>
        <dsp:cNvPr id="0" name=""/>
        <dsp:cNvSpPr/>
      </dsp:nvSpPr>
      <dsp:spPr>
        <a:xfrm>
          <a:off x="2117" y="1350584"/>
          <a:ext cx="2064726" cy="2470741"/>
        </a:xfrm>
        <a:prstGeom prst="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Enhanced crossings</a:t>
          </a:r>
        </a:p>
        <a:p>
          <a:pPr marL="228600" lvl="1" indent="-228600" algn="l" defTabSz="933450">
            <a:lnSpc>
              <a:spcPct val="90000"/>
            </a:lnSpc>
            <a:spcBef>
              <a:spcPct val="0"/>
            </a:spcBef>
            <a:spcAft>
              <a:spcPct val="15000"/>
            </a:spcAft>
            <a:buChar char="•"/>
          </a:pPr>
          <a:r>
            <a:rPr lang="en-US" sz="2100" kern="1200" dirty="0"/>
            <a:t>Improved curb ramps </a:t>
          </a:r>
        </a:p>
        <a:p>
          <a:pPr marL="228600" lvl="1" indent="-228600" algn="l" defTabSz="933450">
            <a:lnSpc>
              <a:spcPct val="90000"/>
            </a:lnSpc>
            <a:spcBef>
              <a:spcPct val="0"/>
            </a:spcBef>
            <a:spcAft>
              <a:spcPct val="15000"/>
            </a:spcAft>
            <a:buChar char="•"/>
          </a:pPr>
          <a:r>
            <a:rPr lang="en-US" sz="2100" kern="1200" dirty="0"/>
            <a:t>Connected sidewalks</a:t>
          </a:r>
        </a:p>
      </dsp:txBody>
      <dsp:txXfrm>
        <a:off x="2117" y="1350584"/>
        <a:ext cx="2064726" cy="2470741"/>
      </dsp:txXfrm>
    </dsp:sp>
    <dsp:sp modelId="{49C216EB-A8C0-4D46-B674-347AFD104539}">
      <dsp:nvSpPr>
        <dsp:cNvPr id="0" name=""/>
        <dsp:cNvSpPr/>
      </dsp:nvSpPr>
      <dsp:spPr>
        <a:xfrm>
          <a:off x="2355905" y="586875"/>
          <a:ext cx="2064726" cy="763708"/>
        </a:xfrm>
        <a:prstGeom prst="rect">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Cycle Improvements</a:t>
          </a:r>
        </a:p>
      </dsp:txBody>
      <dsp:txXfrm>
        <a:off x="2355905" y="586875"/>
        <a:ext cx="2064726" cy="763708"/>
      </dsp:txXfrm>
    </dsp:sp>
    <dsp:sp modelId="{9556EFF8-930E-4AD5-9CE7-854C268FC5D1}">
      <dsp:nvSpPr>
        <dsp:cNvPr id="0" name=""/>
        <dsp:cNvSpPr/>
      </dsp:nvSpPr>
      <dsp:spPr>
        <a:xfrm>
          <a:off x="2355905" y="1350584"/>
          <a:ext cx="2064726" cy="2470741"/>
        </a:xfrm>
        <a:prstGeom prst="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8-12 – foot shared use path</a:t>
          </a:r>
        </a:p>
        <a:p>
          <a:pPr marL="228600" lvl="1" indent="-228600" algn="l" defTabSz="933450">
            <a:lnSpc>
              <a:spcPct val="90000"/>
            </a:lnSpc>
            <a:spcBef>
              <a:spcPct val="0"/>
            </a:spcBef>
            <a:spcAft>
              <a:spcPct val="15000"/>
            </a:spcAft>
            <a:buChar char="•"/>
          </a:pPr>
          <a:r>
            <a:rPr lang="en-US" sz="2100" kern="1200" dirty="0"/>
            <a:t>Shared lane for those that want to ride on road</a:t>
          </a:r>
        </a:p>
      </dsp:txBody>
      <dsp:txXfrm>
        <a:off x="2355905" y="1350584"/>
        <a:ext cx="2064726" cy="2470741"/>
      </dsp:txXfrm>
    </dsp:sp>
    <dsp:sp modelId="{5E10FF87-B9F1-4DF3-BBB1-C252635F54C1}">
      <dsp:nvSpPr>
        <dsp:cNvPr id="0" name=""/>
        <dsp:cNvSpPr/>
      </dsp:nvSpPr>
      <dsp:spPr>
        <a:xfrm>
          <a:off x="4709693" y="586875"/>
          <a:ext cx="2064726" cy="763708"/>
        </a:xfrm>
        <a:prstGeom prst="rect">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Traffic Calming Improvements</a:t>
          </a:r>
        </a:p>
      </dsp:txBody>
      <dsp:txXfrm>
        <a:off x="4709693" y="586875"/>
        <a:ext cx="2064726" cy="763708"/>
      </dsp:txXfrm>
    </dsp:sp>
    <dsp:sp modelId="{411F2D0D-D2BA-4FAB-A29B-29EA225DA300}">
      <dsp:nvSpPr>
        <dsp:cNvPr id="0" name=""/>
        <dsp:cNvSpPr/>
      </dsp:nvSpPr>
      <dsp:spPr>
        <a:xfrm>
          <a:off x="4709693" y="1350584"/>
          <a:ext cx="2064726" cy="2470741"/>
        </a:xfrm>
        <a:prstGeom prst="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Narrowed lanes</a:t>
          </a:r>
        </a:p>
        <a:p>
          <a:pPr marL="228600" lvl="1" indent="-228600" algn="l" defTabSz="933450">
            <a:lnSpc>
              <a:spcPct val="90000"/>
            </a:lnSpc>
            <a:spcBef>
              <a:spcPct val="0"/>
            </a:spcBef>
            <a:spcAft>
              <a:spcPct val="15000"/>
            </a:spcAft>
            <a:buChar char="•"/>
          </a:pPr>
          <a:r>
            <a:rPr lang="en-US" sz="2100" kern="1200" dirty="0"/>
            <a:t>Lateral movements with medians</a:t>
          </a:r>
        </a:p>
        <a:p>
          <a:pPr marL="228600" lvl="1" indent="-228600" algn="l" defTabSz="933450">
            <a:lnSpc>
              <a:spcPct val="90000"/>
            </a:lnSpc>
            <a:spcBef>
              <a:spcPct val="0"/>
            </a:spcBef>
            <a:spcAft>
              <a:spcPct val="15000"/>
            </a:spcAft>
            <a:buChar char="•"/>
          </a:pPr>
          <a:r>
            <a:rPr lang="en-US" sz="2100" kern="1200" dirty="0"/>
            <a:t>Mini-roundabout</a:t>
          </a:r>
        </a:p>
      </dsp:txBody>
      <dsp:txXfrm>
        <a:off x="4709693" y="1350584"/>
        <a:ext cx="2064726" cy="24707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00F6B9-0BEE-4B06-AA7E-13E1E38E84D7}">
      <dsp:nvSpPr>
        <dsp:cNvPr id="0" name=""/>
        <dsp:cNvSpPr/>
      </dsp:nvSpPr>
      <dsp:spPr>
        <a:xfrm>
          <a:off x="0" y="0"/>
          <a:ext cx="8956335" cy="1239230"/>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Incorporate feedback into 90% plans</a:t>
          </a:r>
        </a:p>
      </dsp:txBody>
      <dsp:txXfrm>
        <a:off x="36296" y="36296"/>
        <a:ext cx="7619108" cy="1166638"/>
      </dsp:txXfrm>
    </dsp:sp>
    <dsp:sp modelId="{44A01147-288E-40D2-B989-852C3E9DA813}">
      <dsp:nvSpPr>
        <dsp:cNvPr id="0" name=""/>
        <dsp:cNvSpPr/>
      </dsp:nvSpPr>
      <dsp:spPr>
        <a:xfrm>
          <a:off x="790264" y="1445768"/>
          <a:ext cx="8956335" cy="1239230"/>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Create construction documents</a:t>
          </a:r>
        </a:p>
      </dsp:txBody>
      <dsp:txXfrm>
        <a:off x="826560" y="1482064"/>
        <a:ext cx="7287978" cy="1166638"/>
      </dsp:txXfrm>
    </dsp:sp>
    <dsp:sp modelId="{04196460-6DB8-4967-A4E4-A78D10980480}">
      <dsp:nvSpPr>
        <dsp:cNvPr id="0" name=""/>
        <dsp:cNvSpPr/>
      </dsp:nvSpPr>
      <dsp:spPr>
        <a:xfrm>
          <a:off x="1580529" y="2891537"/>
          <a:ext cx="8956335" cy="1239230"/>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Construction in 2025</a:t>
          </a:r>
        </a:p>
      </dsp:txBody>
      <dsp:txXfrm>
        <a:off x="1616825" y="2927833"/>
        <a:ext cx="7287978" cy="1166638"/>
      </dsp:txXfrm>
    </dsp:sp>
    <dsp:sp modelId="{0E420A47-0286-4ED7-B2F8-8151C7AC6B76}">
      <dsp:nvSpPr>
        <dsp:cNvPr id="0" name=""/>
        <dsp:cNvSpPr/>
      </dsp:nvSpPr>
      <dsp:spPr>
        <a:xfrm>
          <a:off x="8150835" y="939749"/>
          <a:ext cx="805499" cy="805499"/>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32072" y="939749"/>
        <a:ext cx="443025" cy="606138"/>
      </dsp:txXfrm>
    </dsp:sp>
    <dsp:sp modelId="{7AF34F39-01CC-4750-BF45-0BA5865BF072}">
      <dsp:nvSpPr>
        <dsp:cNvPr id="0" name=""/>
        <dsp:cNvSpPr/>
      </dsp:nvSpPr>
      <dsp:spPr>
        <a:xfrm>
          <a:off x="8941100" y="2377256"/>
          <a:ext cx="805499" cy="805499"/>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122337" y="2377256"/>
        <a:ext cx="443025" cy="606138"/>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59FBFF-609E-2742-B91B-7BE291E97415}" type="datetimeFigureOut">
              <a:rPr lang="en-US" smtClean="0"/>
              <a:t>9/19/2024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DFC37-A3E6-1A49-B644-3FF6427A0AD2}" type="slidenum">
              <a:rPr lang="en-US" smtClean="0"/>
              <a:t>‹#›</a:t>
            </a:fld>
            <a:endParaRPr lang="en-US"/>
          </a:p>
        </p:txBody>
      </p:sp>
    </p:spTree>
    <p:extLst>
      <p:ext uri="{BB962C8B-B14F-4D97-AF65-F5344CB8AC3E}">
        <p14:creationId xmlns:p14="http://schemas.microsoft.com/office/powerpoint/2010/main" val="209803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BDFC37-A3E6-1A49-B644-3FF6427A0AD2}" type="slidenum">
              <a:rPr lang="en-US" smtClean="0"/>
              <a:t>1</a:t>
            </a:fld>
            <a:endParaRPr lang="en-US"/>
          </a:p>
        </p:txBody>
      </p:sp>
    </p:spTree>
    <p:extLst>
      <p:ext uri="{BB962C8B-B14F-4D97-AF65-F5344CB8AC3E}">
        <p14:creationId xmlns:p14="http://schemas.microsoft.com/office/powerpoint/2010/main" val="421226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This was intended for public speaking, but the suggestions apply to all communications within the PIO office: Talking to the media, writing an email, calling someone on the phone, even sending a text. </a:t>
            </a:r>
          </a:p>
          <a:p>
            <a:endParaRPr lang="en-US" dirty="0"/>
          </a:p>
        </p:txBody>
      </p:sp>
      <p:sp>
        <p:nvSpPr>
          <p:cNvPr id="4" name="Slide Number Placeholder 3"/>
          <p:cNvSpPr>
            <a:spLocks noGrp="1"/>
          </p:cNvSpPr>
          <p:nvPr>
            <p:ph type="sldNum" sz="quarter" idx="5"/>
          </p:nvPr>
        </p:nvSpPr>
        <p:spPr/>
        <p:txBody>
          <a:bodyPr/>
          <a:lstStyle/>
          <a:p>
            <a:fld id="{BDBDFC37-A3E6-1A49-B644-3FF6427A0AD2}" type="slidenum">
              <a:rPr lang="en-US" smtClean="0"/>
              <a:t>2</a:t>
            </a:fld>
            <a:endParaRPr lang="en-US"/>
          </a:p>
        </p:txBody>
      </p:sp>
    </p:spTree>
    <p:extLst>
      <p:ext uri="{BB962C8B-B14F-4D97-AF65-F5344CB8AC3E}">
        <p14:creationId xmlns:p14="http://schemas.microsoft.com/office/powerpoint/2010/main" val="144869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This was intended for public speaking, but the suggestions apply to all communications within the PIO office: Talking to the media, writing an email, calling someone on the phone, even sending a text. </a:t>
            </a:r>
          </a:p>
          <a:p>
            <a:endParaRPr lang="en-US" dirty="0"/>
          </a:p>
        </p:txBody>
      </p:sp>
      <p:sp>
        <p:nvSpPr>
          <p:cNvPr id="4" name="Slide Number Placeholder 3"/>
          <p:cNvSpPr>
            <a:spLocks noGrp="1"/>
          </p:cNvSpPr>
          <p:nvPr>
            <p:ph type="sldNum" sz="quarter" idx="5"/>
          </p:nvPr>
        </p:nvSpPr>
        <p:spPr/>
        <p:txBody>
          <a:bodyPr/>
          <a:lstStyle/>
          <a:p>
            <a:fld id="{BDBDFC37-A3E6-1A49-B644-3FF6427A0AD2}" type="slidenum">
              <a:rPr lang="en-US" smtClean="0"/>
              <a:t>3</a:t>
            </a:fld>
            <a:endParaRPr lang="en-US"/>
          </a:p>
        </p:txBody>
      </p:sp>
    </p:spTree>
    <p:extLst>
      <p:ext uri="{BB962C8B-B14F-4D97-AF65-F5344CB8AC3E}">
        <p14:creationId xmlns:p14="http://schemas.microsoft.com/office/powerpoint/2010/main" val="1987863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BDFC37-A3E6-1A49-B644-3FF6427A0AD2}" type="slidenum">
              <a:rPr lang="en-US" smtClean="0"/>
              <a:t>4</a:t>
            </a:fld>
            <a:endParaRPr lang="en-US"/>
          </a:p>
        </p:txBody>
      </p:sp>
    </p:spTree>
    <p:extLst>
      <p:ext uri="{BB962C8B-B14F-4D97-AF65-F5344CB8AC3E}">
        <p14:creationId xmlns:p14="http://schemas.microsoft.com/office/powerpoint/2010/main" val="1192881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36D096D3-03C1-44DB-818F-7A3ED24A6912}" type="datetime1">
              <a:rPr lang="en-US" smtClean="0"/>
              <a:t>9/19/2024</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693106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2E3F7D4A-E0AB-4325-881A-A612AA7F0DB9}" type="datetime1">
              <a:rPr lang="en-US" smtClean="0"/>
              <a:t>9/19/2024</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229225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208B9B-6AED-432C-BC46-9FF85BB930FB}" type="datetime1">
              <a:rPr lang="en-US" smtClean="0"/>
              <a:t>9/19/2024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65340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C319BFF8-E9EC-4C98-A746-2E9ED6799B3B}" type="datetime1">
              <a:rPr lang="en-US" smtClean="0"/>
              <a:t>9/19/2024</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475986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0A6782-1387-4647-A4E4-7187284ED36C}" type="datetime1">
              <a:rPr lang="en-US" smtClean="0"/>
              <a:t>9/19/2024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46315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A92702-BFBD-4B66-9EDA-607023A40DC2}" type="datetime1">
              <a:rPr lang="en-US" smtClean="0"/>
              <a:t>9/19/2024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1744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BFB6B9-2A8A-4985-BF91-77D3AC00CB8D}" type="datetime1">
              <a:rPr lang="en-US" smtClean="0"/>
              <a:t>9/19/2024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1073616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AD5110-79AA-4C7E-9F76-E9938E51551D}" type="datetime1">
              <a:rPr lang="en-US" smtClean="0"/>
              <a:t>9/19/2024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99015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6629B3-AAF7-E9F3-CADB-8218B43BCA27}"/>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9C3017C-D1FB-338C-A004-DCCDAADDA76F}"/>
              </a:ext>
            </a:extLst>
          </p:cNvPr>
          <p:cNvSpPr/>
          <p:nvPr userDrawn="1"/>
        </p:nvSpPr>
        <p:spPr>
          <a:xfrm>
            <a:off x="445983" y="441324"/>
            <a:ext cx="11294674" cy="59753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14D3272E-A544-4E2B-B307-7DD6904CBEA8}" type="datetime1">
              <a:rPr lang="en-US" smtClean="0"/>
              <a:t>9/19/2024</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693106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DDC5CC-9495-407F-8219-EA038394E994}" type="datetime1">
              <a:rPr lang="en-US" smtClean="0"/>
              <a:t>9/19/2024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58302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563709-F483-43E0-B96E-3A4C8DB84522}" type="datetime1">
              <a:rPr lang="en-US" smtClean="0"/>
              <a:t>9/19/2024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158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39DA6A09-9721-4FFE-91B5-8ADAEFC57445}" type="datetime1">
              <a:rPr lang="en-US" smtClean="0"/>
              <a:t>9/19/2024</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662344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6A38217-FB04-43E6-BF71-3A1FA4E3A5D2}" type="datetime1">
              <a:rPr lang="en-US" smtClean="0"/>
              <a:t>9/19/2024</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35275511"/>
      </p:ext>
    </p:extLst>
  </p:cSld>
  <p:clrMap bg1="lt1" tx1="dk1" bg2="lt2" tx2="dk2" accent1="accent1" accent2="accent2" accent3="accent3" accent4="accent4" accent5="accent5" accent6="accent6" hlink="hlink" folHlink="folHlink"/>
  <p:sldLayoutIdLst>
    <p:sldLayoutId id="2147483787"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0.png"/><Relationship Id="rId7" Type="http://schemas.openxmlformats.org/officeDocument/2006/relationships/diagramQuickStyle" Target="../diagrams/quickStyle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1.pn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Subtitle 2">
            <a:extLst>
              <a:ext uri="{FF2B5EF4-FFF2-40B4-BE49-F238E27FC236}">
                <a16:creationId xmlns:a16="http://schemas.microsoft.com/office/drawing/2014/main" id="{B5EAA88F-0A62-4906-BAE6-9F310D241A3A}"/>
              </a:ext>
            </a:extLst>
          </p:cNvPr>
          <p:cNvSpPr txBox="1">
            <a:spLocks/>
          </p:cNvSpPr>
          <p:nvPr/>
        </p:nvSpPr>
        <p:spPr>
          <a:xfrm>
            <a:off x="8315366" y="3837894"/>
            <a:ext cx="3412067" cy="1592429"/>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9pPr>
          </a:lstStyle>
          <a:p>
            <a:pPr marL="0" indent="0">
              <a:buNone/>
            </a:pPr>
            <a:r>
              <a:rPr lang="en-US" sz="1800" dirty="0">
                <a:solidFill>
                  <a:schemeClr val="bg1">
                    <a:lumMod val="75000"/>
                  </a:schemeClr>
                </a:solidFill>
                <a:latin typeface="Aptos"/>
              </a:rPr>
              <a:t>Devin King, Multimodal Manager</a:t>
            </a:r>
          </a:p>
          <a:p>
            <a:pPr marL="0" indent="0">
              <a:buNone/>
            </a:pPr>
            <a:r>
              <a:rPr lang="en-US" sz="1800" dirty="0">
                <a:solidFill>
                  <a:schemeClr val="bg1">
                    <a:lumMod val="75000"/>
                  </a:schemeClr>
                </a:solidFill>
                <a:latin typeface="Aptos"/>
              </a:rPr>
              <a:t>Steve Pavlick, PST</a:t>
            </a:r>
          </a:p>
          <a:p>
            <a:pPr marL="0" indent="0">
              <a:buNone/>
            </a:pPr>
            <a:r>
              <a:rPr lang="en-US" sz="1800" dirty="0">
                <a:solidFill>
                  <a:schemeClr val="bg1">
                    <a:lumMod val="75000"/>
                  </a:schemeClr>
                </a:solidFill>
                <a:latin typeface="Aptos"/>
              </a:rPr>
              <a:t>Holden </a:t>
            </a:r>
            <a:r>
              <a:rPr lang="en-US" sz="1800" dirty="0" err="1">
                <a:solidFill>
                  <a:schemeClr val="bg1">
                    <a:lumMod val="75000"/>
                  </a:schemeClr>
                </a:solidFill>
                <a:latin typeface="Aptos"/>
              </a:rPr>
              <a:t>Rennaker</a:t>
            </a:r>
            <a:r>
              <a:rPr lang="en-US" sz="1800" dirty="0">
                <a:solidFill>
                  <a:schemeClr val="bg1">
                    <a:lumMod val="75000"/>
                  </a:schemeClr>
                </a:solidFill>
                <a:latin typeface="Aptos"/>
              </a:rPr>
              <a:t>, PST</a:t>
            </a:r>
            <a:br>
              <a:rPr lang="en-US" sz="1800" dirty="0">
                <a:latin typeface="Aptos"/>
              </a:rPr>
            </a:br>
            <a:endParaRPr lang="en-US" sz="1800" dirty="0">
              <a:latin typeface="Aptos"/>
            </a:endParaRPr>
          </a:p>
        </p:txBody>
      </p:sp>
      <p:sp>
        <p:nvSpPr>
          <p:cNvPr id="6" name="Subtitle 2">
            <a:extLst>
              <a:ext uri="{FF2B5EF4-FFF2-40B4-BE49-F238E27FC236}">
                <a16:creationId xmlns:a16="http://schemas.microsoft.com/office/drawing/2014/main" id="{89C7D8ED-903C-BE7A-8D01-FBC863D989C4}"/>
              </a:ext>
            </a:extLst>
          </p:cNvPr>
          <p:cNvSpPr txBox="1">
            <a:spLocks/>
          </p:cNvSpPr>
          <p:nvPr/>
        </p:nvSpPr>
        <p:spPr>
          <a:xfrm>
            <a:off x="8277612" y="1261683"/>
            <a:ext cx="3412067" cy="2434668"/>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9pPr>
          </a:lstStyle>
          <a:p>
            <a:pPr marL="0" indent="0">
              <a:buNone/>
            </a:pPr>
            <a:r>
              <a:rPr lang="en-US" b="1" dirty="0">
                <a:solidFill>
                  <a:schemeClr val="bg1"/>
                </a:solidFill>
                <a:latin typeface="Aptos SemiBold"/>
                <a:cs typeface="Calibri"/>
              </a:rPr>
              <a:t>September 23, 2024</a:t>
            </a:r>
          </a:p>
          <a:p>
            <a:pPr marL="0" indent="0">
              <a:buNone/>
            </a:pPr>
            <a:r>
              <a:rPr lang="en-US" sz="3600" b="1" dirty="0">
                <a:solidFill>
                  <a:schemeClr val="bg1"/>
                </a:solidFill>
                <a:latin typeface="Aptos"/>
              </a:rPr>
              <a:t>Junction St Traffic Calming 60% Meeting</a:t>
            </a:r>
          </a:p>
        </p:txBody>
      </p:sp>
      <p:sp>
        <p:nvSpPr>
          <p:cNvPr id="3" name="Slide Number Placeholder 2">
            <a:extLst>
              <a:ext uri="{FF2B5EF4-FFF2-40B4-BE49-F238E27FC236}">
                <a16:creationId xmlns:a16="http://schemas.microsoft.com/office/drawing/2014/main" id="{B01B9392-5EF3-D997-6E91-39E8B9B7C234}"/>
              </a:ext>
            </a:extLst>
          </p:cNvPr>
          <p:cNvSpPr>
            <a:spLocks noGrp="1"/>
          </p:cNvSpPr>
          <p:nvPr>
            <p:ph type="sldNum" sz="quarter" idx="12"/>
          </p:nvPr>
        </p:nvSpPr>
        <p:spPr/>
        <p:txBody>
          <a:bodyPr/>
          <a:lstStyle/>
          <a:p>
            <a:fld id="{3A98EE3D-8CD1-4C3F-BD1C-C98C9596463C}" type="slidenum">
              <a:rPr lang="en-US" smtClean="0"/>
              <a:pPr/>
              <a:t>1</a:t>
            </a:fld>
            <a:endParaRPr lang="en-US" dirty="0"/>
          </a:p>
        </p:txBody>
      </p:sp>
      <p:pic>
        <p:nvPicPr>
          <p:cNvPr id="4" name="Picture 3">
            <a:extLst>
              <a:ext uri="{FF2B5EF4-FFF2-40B4-BE49-F238E27FC236}">
                <a16:creationId xmlns:a16="http://schemas.microsoft.com/office/drawing/2014/main" id="{FF8F763D-37E1-F35D-238F-E7E376A04B09}"/>
              </a:ext>
            </a:extLst>
          </p:cNvPr>
          <p:cNvPicPr>
            <a:picLocks noChangeAspect="1"/>
          </p:cNvPicPr>
          <p:nvPr/>
        </p:nvPicPr>
        <p:blipFill>
          <a:blip r:embed="rId3">
            <a:extLst>
              <a:ext uri="{28A0092B-C50C-407E-A947-70E740481C1C}">
                <a14:useLocalDpi xmlns:a14="http://schemas.microsoft.com/office/drawing/2010/main" val="0"/>
              </a:ext>
            </a:extLst>
          </a:blip>
          <a:srcRect l="108" r="108"/>
          <a:stretch/>
        </p:blipFill>
        <p:spPr>
          <a:xfrm>
            <a:off x="446533" y="731733"/>
            <a:ext cx="7505617" cy="5641358"/>
          </a:xfrm>
          <a:prstGeom prst="rect">
            <a:avLst/>
          </a:prstGeom>
        </p:spPr>
      </p:pic>
      <p:pic>
        <p:nvPicPr>
          <p:cNvPr id="8" name="Picture 7" descr="A logo with white text&#10;&#10;Description automatically generated">
            <a:extLst>
              <a:ext uri="{FF2B5EF4-FFF2-40B4-BE49-F238E27FC236}">
                <a16:creationId xmlns:a16="http://schemas.microsoft.com/office/drawing/2014/main" id="{F82EED17-AA34-48DE-9AC5-33B6C7A62E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3823" y="5541546"/>
            <a:ext cx="1416987" cy="737796"/>
          </a:xfrm>
          <a:prstGeom prst="rect">
            <a:avLst/>
          </a:prstGeom>
        </p:spPr>
      </p:pic>
      <p:pic>
        <p:nvPicPr>
          <p:cNvPr id="15" name="Picture 14" descr="A red and grey logo&#10;&#10;Description automatically generated">
            <a:extLst>
              <a:ext uri="{FF2B5EF4-FFF2-40B4-BE49-F238E27FC236}">
                <a16:creationId xmlns:a16="http://schemas.microsoft.com/office/drawing/2014/main" id="{4141CF5A-9760-A662-9BFE-A479F25270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8683" y="5243952"/>
            <a:ext cx="1482062" cy="1231844"/>
          </a:xfrm>
          <a:prstGeom prst="rect">
            <a:avLst/>
          </a:prstGeom>
        </p:spPr>
      </p:pic>
    </p:spTree>
    <p:extLst>
      <p:ext uri="{BB962C8B-B14F-4D97-AF65-F5344CB8AC3E}">
        <p14:creationId xmlns:p14="http://schemas.microsoft.com/office/powerpoint/2010/main" val="54647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1B6ED557-ECA3-3FFD-3335-C2F2CBEB1E9A}"/>
              </a:ext>
            </a:extLst>
          </p:cNvPr>
          <p:cNvGraphicFramePr>
            <a:graphicFrameLocks/>
          </p:cNvGraphicFramePr>
          <p:nvPr>
            <p:extLst>
              <p:ext uri="{D42A27DB-BD31-4B8C-83A1-F6EECF244321}">
                <p14:modId xmlns:p14="http://schemas.microsoft.com/office/powerpoint/2010/main" val="62320418"/>
              </p:ext>
            </p:extLst>
          </p:nvPr>
        </p:nvGraphicFramePr>
        <p:xfrm>
          <a:off x="581025" y="1134889"/>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06F6E054-010D-F137-2480-979B61741D62}"/>
              </a:ext>
            </a:extLst>
          </p:cNvPr>
          <p:cNvSpPr>
            <a:spLocks noGrp="1"/>
          </p:cNvSpPr>
          <p:nvPr>
            <p:ph type="sldNum" sz="quarter" idx="12"/>
          </p:nvPr>
        </p:nvSpPr>
        <p:spPr>
          <a:xfrm>
            <a:off x="147134" y="88506"/>
            <a:ext cx="1052510" cy="365125"/>
          </a:xfrm>
        </p:spPr>
        <p:txBody>
          <a:bodyPr/>
          <a:lstStyle/>
          <a:p>
            <a:pPr algn="l"/>
            <a:fld id="{3A98EE3D-8CD1-4C3F-BD1C-C98C9596463C}" type="slidenum">
              <a:rPr lang="en-US" sz="2400" smtClean="0">
                <a:solidFill>
                  <a:schemeClr val="tx2"/>
                </a:solidFill>
              </a:rPr>
              <a:pPr algn="l"/>
              <a:t>2</a:t>
            </a:fld>
            <a:endParaRPr lang="en-US" sz="2400" dirty="0">
              <a:solidFill>
                <a:schemeClr val="tx2"/>
              </a:solidFill>
            </a:endParaRPr>
          </a:p>
        </p:txBody>
      </p:sp>
      <p:pic>
        <p:nvPicPr>
          <p:cNvPr id="3" name="Content Placeholder 13" descr="Logo, company name&#10;&#10;Description automatically generated">
            <a:extLst>
              <a:ext uri="{FF2B5EF4-FFF2-40B4-BE49-F238E27FC236}">
                <a16:creationId xmlns:a16="http://schemas.microsoft.com/office/drawing/2014/main" id="{D68803B3-87A8-1725-382D-F3D42F4ACFE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4" name="TextBox 3">
            <a:extLst>
              <a:ext uri="{FF2B5EF4-FFF2-40B4-BE49-F238E27FC236}">
                <a16:creationId xmlns:a16="http://schemas.microsoft.com/office/drawing/2014/main" id="{17F69A58-A57F-EEF8-E600-3F9FF7C76DAB}"/>
              </a:ext>
            </a:extLst>
          </p:cNvPr>
          <p:cNvSpPr txBox="1"/>
          <p:nvPr/>
        </p:nvSpPr>
        <p:spPr>
          <a:xfrm>
            <a:off x="868218" y="5366327"/>
            <a:ext cx="3814618" cy="769441"/>
          </a:xfrm>
          <a:prstGeom prst="rect">
            <a:avLst/>
          </a:prstGeom>
          <a:noFill/>
        </p:spPr>
        <p:txBody>
          <a:bodyPr wrap="square" rtlCol="0">
            <a:spAutoFit/>
          </a:bodyPr>
          <a:lstStyle/>
          <a:p>
            <a:r>
              <a:rPr lang="en-US" sz="4400" dirty="0">
                <a:solidFill>
                  <a:schemeClr val="bg1"/>
                </a:solidFill>
                <a:latin typeface="Aptos" panose="020B0004020202020204" pitchFamily="34" charset="0"/>
              </a:rPr>
              <a:t>Agenda</a:t>
            </a:r>
          </a:p>
        </p:txBody>
      </p:sp>
    </p:spTree>
    <p:extLst>
      <p:ext uri="{BB962C8B-B14F-4D97-AF65-F5344CB8AC3E}">
        <p14:creationId xmlns:p14="http://schemas.microsoft.com/office/powerpoint/2010/main" val="2796611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F6E054-010D-F137-2480-979B61741D62}"/>
              </a:ext>
            </a:extLst>
          </p:cNvPr>
          <p:cNvSpPr>
            <a:spLocks noGrp="1"/>
          </p:cNvSpPr>
          <p:nvPr>
            <p:ph type="sldNum" sz="quarter" idx="12"/>
          </p:nvPr>
        </p:nvSpPr>
        <p:spPr>
          <a:xfrm>
            <a:off x="147134" y="88506"/>
            <a:ext cx="1052510" cy="365125"/>
          </a:xfrm>
        </p:spPr>
        <p:txBody>
          <a:bodyPr/>
          <a:lstStyle/>
          <a:p>
            <a:pPr algn="l"/>
            <a:fld id="{3A98EE3D-8CD1-4C3F-BD1C-C98C9596463C}" type="slidenum">
              <a:rPr lang="en-US" sz="2400" smtClean="0">
                <a:solidFill>
                  <a:schemeClr val="tx2"/>
                </a:solidFill>
              </a:rPr>
              <a:pPr algn="l"/>
              <a:t>3</a:t>
            </a:fld>
            <a:endParaRPr lang="en-US" sz="2400" dirty="0">
              <a:solidFill>
                <a:schemeClr val="tx2"/>
              </a:solidFill>
            </a:endParaRPr>
          </a:p>
        </p:txBody>
      </p:sp>
      <p:pic>
        <p:nvPicPr>
          <p:cNvPr id="3" name="Content Placeholder 13" descr="Logo, company name&#10;&#10;Description automatically generated">
            <a:extLst>
              <a:ext uri="{FF2B5EF4-FFF2-40B4-BE49-F238E27FC236}">
                <a16:creationId xmlns:a16="http://schemas.microsoft.com/office/drawing/2014/main" id="{D68803B3-87A8-1725-382D-F3D42F4AC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4" name="TextBox 3">
            <a:extLst>
              <a:ext uri="{FF2B5EF4-FFF2-40B4-BE49-F238E27FC236}">
                <a16:creationId xmlns:a16="http://schemas.microsoft.com/office/drawing/2014/main" id="{17F69A58-A57F-EEF8-E600-3F9FF7C76DAB}"/>
              </a:ext>
            </a:extLst>
          </p:cNvPr>
          <p:cNvSpPr txBox="1"/>
          <p:nvPr/>
        </p:nvSpPr>
        <p:spPr>
          <a:xfrm>
            <a:off x="868218" y="5366327"/>
            <a:ext cx="9190182" cy="769441"/>
          </a:xfrm>
          <a:prstGeom prst="rect">
            <a:avLst/>
          </a:prstGeom>
          <a:noFill/>
        </p:spPr>
        <p:txBody>
          <a:bodyPr wrap="square" rtlCol="0">
            <a:spAutoFit/>
          </a:bodyPr>
          <a:lstStyle/>
          <a:p>
            <a:r>
              <a:rPr lang="en-US" sz="4400" dirty="0">
                <a:solidFill>
                  <a:schemeClr val="bg1"/>
                </a:solidFill>
                <a:latin typeface="Aptos" panose="020B0004020202020204" pitchFamily="34" charset="0"/>
              </a:rPr>
              <a:t>Indigenous Land Acknowledgement</a:t>
            </a:r>
          </a:p>
        </p:txBody>
      </p:sp>
      <p:sp>
        <p:nvSpPr>
          <p:cNvPr id="6" name="Content Placeholder 4">
            <a:extLst>
              <a:ext uri="{FF2B5EF4-FFF2-40B4-BE49-F238E27FC236}">
                <a16:creationId xmlns:a16="http://schemas.microsoft.com/office/drawing/2014/main" id="{FBFB0EDE-4F43-344E-4023-C47E0E662C22}"/>
              </a:ext>
            </a:extLst>
          </p:cNvPr>
          <p:cNvSpPr txBox="1">
            <a:spLocks/>
          </p:cNvSpPr>
          <p:nvPr/>
        </p:nvSpPr>
        <p:spPr>
          <a:xfrm>
            <a:off x="673389" y="816074"/>
            <a:ext cx="10872066" cy="4217744"/>
          </a:xfrm>
          <a:prstGeom prst="rect">
            <a:avLst/>
          </a:prstGeom>
        </p:spPr>
        <p:txBody>
          <a:bodyPr vert="horz" lIns="91440" tIns="45720" rIns="91440" bIns="45720" rtlCol="0" anchor="t" anchorCtr="0">
            <a:normAutofit fontScale="77500" lnSpcReduction="2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l">
              <a:buNone/>
            </a:pPr>
            <a:r>
              <a:rPr lang="en-US" sz="2800" b="0" i="0" dirty="0">
                <a:solidFill>
                  <a:srgbClr val="000000"/>
                </a:solidFill>
                <a:effectLst/>
                <a:latin typeface="Aptos" panose="020B0004020202020204" pitchFamily="34" charset="0"/>
              </a:rPr>
              <a:t>This is a call to honor and respect Indigenous sovereignty and self-determination. As residents and visitors of Durango, we are called upon to educate ourselves about the history and cultural heritage of the land we inhabit. The City of Durango is situated on the ancestral homelands and territories of the </a:t>
            </a:r>
            <a:r>
              <a:rPr lang="en-US" sz="2800" b="0" i="0" dirty="0" err="1">
                <a:solidFill>
                  <a:srgbClr val="000000"/>
                </a:solidFill>
                <a:effectLst/>
                <a:latin typeface="Aptos" panose="020B0004020202020204" pitchFamily="34" charset="0"/>
              </a:rPr>
              <a:t>Nuuchiu</a:t>
            </a:r>
            <a:r>
              <a:rPr lang="en-US" sz="2800" b="0" i="0" dirty="0">
                <a:solidFill>
                  <a:srgbClr val="000000"/>
                </a:solidFill>
                <a:effectLst/>
                <a:latin typeface="Aptos" panose="020B0004020202020204" pitchFamily="34" charset="0"/>
              </a:rPr>
              <a:t> (Ute), Jicarilla Apache (Apache), Pueblos of New Mexico, Hopi </a:t>
            </a:r>
            <a:r>
              <a:rPr lang="en-US" sz="2800" b="0" i="0" dirty="0" err="1">
                <a:solidFill>
                  <a:srgbClr val="000000"/>
                </a:solidFill>
                <a:effectLst/>
                <a:latin typeface="Aptos" panose="020B0004020202020204" pitchFamily="34" charset="0"/>
              </a:rPr>
              <a:t>Sinom</a:t>
            </a:r>
            <a:r>
              <a:rPr lang="en-US" sz="2800" b="0" i="0" dirty="0">
                <a:solidFill>
                  <a:srgbClr val="000000"/>
                </a:solidFill>
                <a:effectLst/>
                <a:latin typeface="Aptos" panose="020B0004020202020204" pitchFamily="34" charset="0"/>
              </a:rPr>
              <a:t> (Hopi), and Diné (Navajo) Nations. The original stewards of this land were forcibly removed and exposed to countless atrocities by the United States government, including repeatedly broken treaties, forced assimilation, the tragic legacy of Indian boarding schools, and the loss of ancestral homelands. We recognize lasting generational trauma exists within native communities today. We affirm the continuing importance of ancestral sites to descendant communities as integral to the living cultural landscape.</a:t>
            </a:r>
          </a:p>
          <a:p>
            <a:pPr marL="0" indent="0" algn="l">
              <a:buNone/>
            </a:pPr>
            <a:r>
              <a:rPr lang="en-US" sz="2800" b="0" i="0" dirty="0">
                <a:solidFill>
                  <a:srgbClr val="000000"/>
                </a:solidFill>
                <a:effectLst/>
                <a:latin typeface="Aptos" panose="020B0004020202020204" pitchFamily="34" charset="0"/>
              </a:rPr>
              <a:t>This acknowledgment only becomes meaningful when combined with accountable relationships and informed actions. May this serve as a step towards inclusion and reconciliation.</a:t>
            </a:r>
          </a:p>
          <a:p>
            <a:pPr marL="0" indent="0">
              <a:spcBef>
                <a:spcPts val="600"/>
              </a:spcBef>
              <a:buNone/>
            </a:pPr>
            <a:endParaRPr lang="en-US" sz="2600" dirty="0">
              <a:latin typeface="Aptos" panose="020B0004020202020204" pitchFamily="34" charset="0"/>
            </a:endParaRPr>
          </a:p>
        </p:txBody>
      </p:sp>
    </p:spTree>
    <p:extLst>
      <p:ext uri="{BB962C8B-B14F-4D97-AF65-F5344CB8AC3E}">
        <p14:creationId xmlns:p14="http://schemas.microsoft.com/office/powerpoint/2010/main" val="3638338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A6D1-78DF-BD1E-05E1-5FD6B182B7CA}"/>
              </a:ext>
            </a:extLst>
          </p:cNvPr>
          <p:cNvSpPr>
            <a:spLocks noGrp="1"/>
          </p:cNvSpPr>
          <p:nvPr>
            <p:ph type="title"/>
          </p:nvPr>
        </p:nvSpPr>
        <p:spPr/>
        <p:txBody>
          <a:bodyPr>
            <a:normAutofit/>
          </a:bodyPr>
          <a:lstStyle/>
          <a:p>
            <a:r>
              <a:rPr lang="en-US" dirty="0">
                <a:latin typeface="Aptos"/>
              </a:rPr>
              <a:t>Project purpose &amp; scope</a:t>
            </a:r>
          </a:p>
        </p:txBody>
      </p:sp>
      <p:pic>
        <p:nvPicPr>
          <p:cNvPr id="5" name="Content Placeholder 13" descr="Logo, company name&#10;&#10;Description automatically generated">
            <a:extLst>
              <a:ext uri="{FF2B5EF4-FFF2-40B4-BE49-F238E27FC236}">
                <a16:creationId xmlns:a16="http://schemas.microsoft.com/office/drawing/2014/main" id="{B2D6842B-B29F-E2E9-8496-828DC2BBEB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E51B226E-39D2-EF3B-0A39-8EE72DE346F6}"/>
              </a:ext>
            </a:extLst>
          </p:cNvPr>
          <p:cNvSpPr>
            <a:spLocks noGrp="1"/>
          </p:cNvSpPr>
          <p:nvPr>
            <p:ph type="sldNum" sz="quarter" idx="12"/>
          </p:nvPr>
        </p:nvSpPr>
        <p:spPr>
          <a:xfrm>
            <a:off x="130445" y="66963"/>
            <a:ext cx="1052508" cy="365125"/>
          </a:xfrm>
        </p:spPr>
        <p:txBody>
          <a:bodyPr/>
          <a:lstStyle/>
          <a:p>
            <a:pPr algn="l"/>
            <a:fld id="{3A98EE3D-8CD1-4C3F-BD1C-C98C9596463C}" type="slidenum">
              <a:rPr lang="en-US" sz="2400" smtClean="0">
                <a:solidFill>
                  <a:schemeClr val="tx2"/>
                </a:solidFill>
              </a:rPr>
              <a:pPr algn="l"/>
              <a:t>4</a:t>
            </a:fld>
            <a:endParaRPr lang="en-US" sz="2400" dirty="0">
              <a:solidFill>
                <a:schemeClr val="tx2"/>
              </a:solidFill>
            </a:endParaRPr>
          </a:p>
        </p:txBody>
      </p:sp>
      <p:pic>
        <p:nvPicPr>
          <p:cNvPr id="6" name="Picture 5">
            <a:extLst>
              <a:ext uri="{FF2B5EF4-FFF2-40B4-BE49-F238E27FC236}">
                <a16:creationId xmlns:a16="http://schemas.microsoft.com/office/drawing/2014/main" id="{5BC1CA9B-9E93-4C73-7868-FA1F44652B75}"/>
              </a:ext>
            </a:extLst>
          </p:cNvPr>
          <p:cNvPicPr>
            <a:picLocks noChangeAspect="1"/>
          </p:cNvPicPr>
          <p:nvPr/>
        </p:nvPicPr>
        <p:blipFill>
          <a:blip r:embed="rId4"/>
          <a:stretch>
            <a:fillRect/>
          </a:stretch>
        </p:blipFill>
        <p:spPr>
          <a:xfrm>
            <a:off x="8477831" y="1986024"/>
            <a:ext cx="2833254" cy="4564195"/>
          </a:xfrm>
          <a:prstGeom prst="rect">
            <a:avLst/>
          </a:prstGeom>
          <a:effectLst>
            <a:outerShdw blurRad="50800" dist="38100" dir="2700000" algn="tl" rotWithShape="0">
              <a:prstClr val="black">
                <a:alpha val="40000"/>
              </a:prstClr>
            </a:outerShdw>
          </a:effectLst>
        </p:spPr>
      </p:pic>
      <p:graphicFrame>
        <p:nvGraphicFramePr>
          <p:cNvPr id="13" name="Content Placeholder 12">
            <a:extLst>
              <a:ext uri="{FF2B5EF4-FFF2-40B4-BE49-F238E27FC236}">
                <a16:creationId xmlns:a16="http://schemas.microsoft.com/office/drawing/2014/main" id="{D9493369-A4AF-DD87-A783-320C8B75B39F}"/>
              </a:ext>
            </a:extLst>
          </p:cNvPr>
          <p:cNvGraphicFramePr>
            <a:graphicFrameLocks noGrp="1"/>
          </p:cNvGraphicFramePr>
          <p:nvPr>
            <p:ph idx="1"/>
            <p:extLst>
              <p:ext uri="{D42A27DB-BD31-4B8C-83A1-F6EECF244321}">
                <p14:modId xmlns:p14="http://schemas.microsoft.com/office/powerpoint/2010/main" val="26007150"/>
              </p:ext>
            </p:extLst>
          </p:nvPr>
        </p:nvGraphicFramePr>
        <p:xfrm>
          <a:off x="581025" y="2181225"/>
          <a:ext cx="7445375" cy="36782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89237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AC4B8-A3FC-8BB4-EDDA-52CDEA3563DE}"/>
              </a:ext>
            </a:extLst>
          </p:cNvPr>
          <p:cNvSpPr>
            <a:spLocks noGrp="1"/>
          </p:cNvSpPr>
          <p:nvPr>
            <p:ph type="title"/>
          </p:nvPr>
        </p:nvSpPr>
        <p:spPr/>
        <p:txBody>
          <a:bodyPr/>
          <a:lstStyle/>
          <a:p>
            <a:r>
              <a:rPr lang="en-US" dirty="0"/>
              <a:t>Existing conditions </a:t>
            </a:r>
          </a:p>
        </p:txBody>
      </p:sp>
      <p:sp>
        <p:nvSpPr>
          <p:cNvPr id="3" name="Content Placeholder 2">
            <a:extLst>
              <a:ext uri="{FF2B5EF4-FFF2-40B4-BE49-F238E27FC236}">
                <a16:creationId xmlns:a16="http://schemas.microsoft.com/office/drawing/2014/main" id="{CF4ED0C5-A799-105E-ACCA-7508B534E1D2}"/>
              </a:ext>
            </a:extLst>
          </p:cNvPr>
          <p:cNvSpPr>
            <a:spLocks noGrp="1"/>
          </p:cNvSpPr>
          <p:nvPr>
            <p:ph idx="1"/>
          </p:nvPr>
        </p:nvSpPr>
        <p:spPr>
          <a:xfrm>
            <a:off x="581192" y="2180496"/>
            <a:ext cx="4511803" cy="3678303"/>
          </a:xfrm>
        </p:spPr>
        <p:txBody>
          <a:bodyPr>
            <a:normAutofit fontScale="92500" lnSpcReduction="20000"/>
          </a:bodyPr>
          <a:lstStyle/>
          <a:p>
            <a:r>
              <a:rPr lang="en-US" sz="2200" dirty="0">
                <a:solidFill>
                  <a:schemeClr val="accent3"/>
                </a:solidFill>
                <a:latin typeface="Aptos"/>
                <a:cs typeface="Calibri"/>
              </a:rPr>
              <a:t>Crashes</a:t>
            </a:r>
          </a:p>
          <a:p>
            <a:pPr lvl="1"/>
            <a:r>
              <a:rPr lang="en-US" sz="1900" dirty="0">
                <a:solidFill>
                  <a:schemeClr val="accent3"/>
                </a:solidFill>
                <a:latin typeface="Aptos"/>
                <a:cs typeface="Calibri"/>
              </a:rPr>
              <a:t>6 reported since 2018</a:t>
            </a:r>
          </a:p>
          <a:p>
            <a:r>
              <a:rPr lang="en-US" sz="2200" dirty="0">
                <a:solidFill>
                  <a:schemeClr val="accent3"/>
                </a:solidFill>
                <a:latin typeface="Aptos"/>
                <a:cs typeface="Calibri"/>
              </a:rPr>
              <a:t>Speeds</a:t>
            </a:r>
          </a:p>
          <a:p>
            <a:pPr lvl="1"/>
            <a:r>
              <a:rPr lang="en-US" sz="1900" dirty="0">
                <a:solidFill>
                  <a:schemeClr val="accent3"/>
                </a:solidFill>
                <a:latin typeface="Aptos"/>
                <a:cs typeface="Calibri"/>
              </a:rPr>
              <a:t>Speed limit is 25 mph</a:t>
            </a:r>
          </a:p>
          <a:p>
            <a:pPr lvl="1"/>
            <a:r>
              <a:rPr lang="en-US" sz="1900" dirty="0">
                <a:solidFill>
                  <a:schemeClr val="accent3"/>
                </a:solidFill>
                <a:latin typeface="Aptos"/>
                <a:cs typeface="Calibri"/>
              </a:rPr>
              <a:t>Up to 20% travelling over 30 mph</a:t>
            </a:r>
          </a:p>
          <a:p>
            <a:r>
              <a:rPr lang="en-US" sz="2200" dirty="0">
                <a:solidFill>
                  <a:schemeClr val="accent3"/>
                </a:solidFill>
                <a:latin typeface="Aptos"/>
                <a:cs typeface="Calibri"/>
              </a:rPr>
              <a:t>Incomplete sidewalk connectivity on corridor</a:t>
            </a:r>
          </a:p>
          <a:p>
            <a:r>
              <a:rPr lang="en-US" sz="2200" dirty="0">
                <a:solidFill>
                  <a:schemeClr val="accent3"/>
                </a:solidFill>
                <a:latin typeface="Aptos"/>
                <a:cs typeface="Calibri"/>
              </a:rPr>
              <a:t>Cycling facilities </a:t>
            </a:r>
          </a:p>
          <a:p>
            <a:pPr lvl="1"/>
            <a:r>
              <a:rPr lang="en-US" sz="1900" dirty="0">
                <a:solidFill>
                  <a:schemeClr val="accent3"/>
                </a:solidFill>
                <a:latin typeface="Aptos"/>
                <a:cs typeface="Calibri"/>
              </a:rPr>
              <a:t>Shared lane to Miller</a:t>
            </a:r>
          </a:p>
          <a:p>
            <a:pPr lvl="1"/>
            <a:r>
              <a:rPr lang="en-US" sz="1900" dirty="0">
                <a:solidFill>
                  <a:schemeClr val="accent3"/>
                </a:solidFill>
                <a:latin typeface="Aptos"/>
                <a:cs typeface="Calibri"/>
              </a:rPr>
              <a:t>Bicycle lanes after Miller to Dalla</a:t>
            </a:r>
          </a:p>
          <a:p>
            <a:endParaRPr lang="en-US" dirty="0">
              <a:solidFill>
                <a:schemeClr val="accent3"/>
              </a:solidFill>
              <a:latin typeface="Aptos"/>
              <a:cs typeface="Calibri"/>
            </a:endParaRPr>
          </a:p>
        </p:txBody>
      </p:sp>
      <p:sp>
        <p:nvSpPr>
          <p:cNvPr id="4" name="Slide Number Placeholder 3">
            <a:extLst>
              <a:ext uri="{FF2B5EF4-FFF2-40B4-BE49-F238E27FC236}">
                <a16:creationId xmlns:a16="http://schemas.microsoft.com/office/drawing/2014/main" id="{3CC9D384-6879-EC7D-B939-009A63177924}"/>
              </a:ext>
            </a:extLst>
          </p:cNvPr>
          <p:cNvSpPr>
            <a:spLocks noGrp="1"/>
          </p:cNvSpPr>
          <p:nvPr>
            <p:ph type="sldNum" sz="quarter" idx="12"/>
          </p:nvPr>
        </p:nvSpPr>
        <p:spPr/>
        <p:txBody>
          <a:bodyPr/>
          <a:lstStyle/>
          <a:p>
            <a:fld id="{3A98EE3D-8CD1-4C3F-BD1C-C98C9596463C}" type="slidenum">
              <a:rPr lang="en-US" smtClean="0"/>
              <a:t>5</a:t>
            </a:fld>
            <a:endParaRPr lang="en-US" dirty="0"/>
          </a:p>
        </p:txBody>
      </p:sp>
      <p:pic>
        <p:nvPicPr>
          <p:cNvPr id="5" name="Picture Placeholder 11">
            <a:extLst>
              <a:ext uri="{FF2B5EF4-FFF2-40B4-BE49-F238E27FC236}">
                <a16:creationId xmlns:a16="http://schemas.microsoft.com/office/drawing/2014/main" id="{54B6E3FF-7C2F-A08D-F326-3A87B5AE4086}"/>
              </a:ext>
            </a:extLst>
          </p:cNvPr>
          <p:cNvPicPr>
            <a:picLocks noChangeAspect="1"/>
          </p:cNvPicPr>
          <p:nvPr/>
        </p:nvPicPr>
        <p:blipFill>
          <a:blip r:embed="rId2"/>
          <a:srcRect t="4043" b="4043"/>
          <a:stretch/>
        </p:blipFill>
        <p:spPr>
          <a:xfrm>
            <a:off x="5071603" y="2277834"/>
            <a:ext cx="6539205" cy="3678303"/>
          </a:xfrm>
          <a:prstGeom prst="rect">
            <a:avLst/>
          </a:prstGeom>
        </p:spPr>
      </p:pic>
    </p:spTree>
    <p:extLst>
      <p:ext uri="{BB962C8B-B14F-4D97-AF65-F5344CB8AC3E}">
        <p14:creationId xmlns:p14="http://schemas.microsoft.com/office/powerpoint/2010/main" val="609953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A6D1-78DF-BD1E-05E1-5FD6B182B7CA}"/>
              </a:ext>
            </a:extLst>
          </p:cNvPr>
          <p:cNvSpPr>
            <a:spLocks noGrp="1"/>
          </p:cNvSpPr>
          <p:nvPr>
            <p:ph type="title"/>
          </p:nvPr>
        </p:nvSpPr>
        <p:spPr/>
        <p:txBody>
          <a:bodyPr>
            <a:normAutofit/>
          </a:bodyPr>
          <a:lstStyle/>
          <a:p>
            <a:r>
              <a:rPr lang="en-US" dirty="0">
                <a:latin typeface="Aptos"/>
              </a:rPr>
              <a:t>Project Timeline</a:t>
            </a:r>
          </a:p>
        </p:txBody>
      </p:sp>
      <p:pic>
        <p:nvPicPr>
          <p:cNvPr id="5" name="Content Placeholder 13" descr="Logo, company name&#10;&#10;Description automatically generated">
            <a:extLst>
              <a:ext uri="{FF2B5EF4-FFF2-40B4-BE49-F238E27FC236}">
                <a16:creationId xmlns:a16="http://schemas.microsoft.com/office/drawing/2014/main" id="{B2D6842B-B29F-E2E9-8496-828DC2BBE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E51B226E-39D2-EF3B-0A39-8EE72DE346F6}"/>
              </a:ext>
            </a:extLst>
          </p:cNvPr>
          <p:cNvSpPr>
            <a:spLocks noGrp="1"/>
          </p:cNvSpPr>
          <p:nvPr>
            <p:ph type="sldNum" sz="quarter" idx="12"/>
          </p:nvPr>
        </p:nvSpPr>
        <p:spPr>
          <a:xfrm>
            <a:off x="130445" y="66963"/>
            <a:ext cx="1052508" cy="365125"/>
          </a:xfrm>
        </p:spPr>
        <p:txBody>
          <a:bodyPr/>
          <a:lstStyle/>
          <a:p>
            <a:pPr algn="l"/>
            <a:fld id="{3A98EE3D-8CD1-4C3F-BD1C-C98C9596463C}" type="slidenum">
              <a:rPr lang="en-US" sz="2400" smtClean="0">
                <a:solidFill>
                  <a:schemeClr val="tx2"/>
                </a:solidFill>
              </a:rPr>
              <a:pPr algn="l"/>
              <a:t>6</a:t>
            </a:fld>
            <a:endParaRPr lang="en-US" sz="2400" dirty="0">
              <a:solidFill>
                <a:schemeClr val="tx2"/>
              </a:solidFill>
            </a:endParaRPr>
          </a:p>
        </p:txBody>
      </p:sp>
      <p:graphicFrame>
        <p:nvGraphicFramePr>
          <p:cNvPr id="4" name="Diagram 3">
            <a:extLst>
              <a:ext uri="{FF2B5EF4-FFF2-40B4-BE49-F238E27FC236}">
                <a16:creationId xmlns:a16="http://schemas.microsoft.com/office/drawing/2014/main" id="{9B701C40-7519-B782-D239-C8996DDAF57D}"/>
              </a:ext>
            </a:extLst>
          </p:cNvPr>
          <p:cNvGraphicFramePr/>
          <p:nvPr>
            <p:extLst>
              <p:ext uri="{D42A27DB-BD31-4B8C-83A1-F6EECF244321}">
                <p14:modId xmlns:p14="http://schemas.microsoft.com/office/powerpoint/2010/main" val="1615114972"/>
              </p:ext>
            </p:extLst>
          </p:nvPr>
        </p:nvGraphicFramePr>
        <p:xfrm>
          <a:off x="581192" y="1865745"/>
          <a:ext cx="8184117" cy="4272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8090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A6D1-78DF-BD1E-05E1-5FD6B182B7CA}"/>
              </a:ext>
            </a:extLst>
          </p:cNvPr>
          <p:cNvSpPr>
            <a:spLocks noGrp="1"/>
          </p:cNvSpPr>
          <p:nvPr>
            <p:ph type="title"/>
          </p:nvPr>
        </p:nvSpPr>
        <p:spPr/>
        <p:txBody>
          <a:bodyPr>
            <a:normAutofit/>
          </a:bodyPr>
          <a:lstStyle/>
          <a:p>
            <a:r>
              <a:rPr lang="en-US" dirty="0">
                <a:latin typeface="Aptos"/>
              </a:rPr>
              <a:t>Design alternatives and feedback</a:t>
            </a:r>
          </a:p>
        </p:txBody>
      </p:sp>
      <p:pic>
        <p:nvPicPr>
          <p:cNvPr id="5" name="Content Placeholder 13" descr="Logo, company name&#10;&#10;Description automatically generated">
            <a:extLst>
              <a:ext uri="{FF2B5EF4-FFF2-40B4-BE49-F238E27FC236}">
                <a16:creationId xmlns:a16="http://schemas.microsoft.com/office/drawing/2014/main" id="{B2D6842B-B29F-E2E9-8496-828DC2BBE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E51B226E-39D2-EF3B-0A39-8EE72DE346F6}"/>
              </a:ext>
            </a:extLst>
          </p:cNvPr>
          <p:cNvSpPr>
            <a:spLocks noGrp="1"/>
          </p:cNvSpPr>
          <p:nvPr>
            <p:ph type="sldNum" sz="quarter" idx="12"/>
          </p:nvPr>
        </p:nvSpPr>
        <p:spPr>
          <a:xfrm>
            <a:off x="130445" y="66963"/>
            <a:ext cx="1052508" cy="365125"/>
          </a:xfrm>
        </p:spPr>
        <p:txBody>
          <a:bodyPr/>
          <a:lstStyle/>
          <a:p>
            <a:pPr algn="l"/>
            <a:fld id="{3A98EE3D-8CD1-4C3F-BD1C-C98C9596463C}" type="slidenum">
              <a:rPr lang="en-US" sz="2400" smtClean="0">
                <a:solidFill>
                  <a:schemeClr val="tx2"/>
                </a:solidFill>
              </a:rPr>
              <a:pPr algn="l"/>
              <a:t>7</a:t>
            </a:fld>
            <a:endParaRPr lang="en-US" sz="2400" dirty="0">
              <a:solidFill>
                <a:schemeClr val="tx2"/>
              </a:solidFill>
            </a:endParaRPr>
          </a:p>
        </p:txBody>
      </p:sp>
      <p:graphicFrame>
        <p:nvGraphicFramePr>
          <p:cNvPr id="4" name="Diagram 3">
            <a:extLst>
              <a:ext uri="{FF2B5EF4-FFF2-40B4-BE49-F238E27FC236}">
                <a16:creationId xmlns:a16="http://schemas.microsoft.com/office/drawing/2014/main" id="{BFB9206B-564A-6A54-5042-7F145AC8C02B}"/>
              </a:ext>
            </a:extLst>
          </p:cNvPr>
          <p:cNvGraphicFramePr/>
          <p:nvPr>
            <p:extLst>
              <p:ext uri="{D42A27DB-BD31-4B8C-83A1-F6EECF244321}">
                <p14:modId xmlns:p14="http://schemas.microsoft.com/office/powerpoint/2010/main" val="1534026188"/>
              </p:ext>
            </p:extLst>
          </p:nvPr>
        </p:nvGraphicFramePr>
        <p:xfrm>
          <a:off x="680484" y="1986024"/>
          <a:ext cx="5313916" cy="4152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0999E0AA-8BD4-D5E5-9C8D-43767BA5A1E6}"/>
              </a:ext>
            </a:extLst>
          </p:cNvPr>
          <p:cNvPicPr>
            <a:picLocks noChangeAspect="1"/>
          </p:cNvPicPr>
          <p:nvPr/>
        </p:nvPicPr>
        <p:blipFill>
          <a:blip r:embed="rId8"/>
          <a:srcRect l="13780" t="13424" r="15581" b="6372"/>
          <a:stretch/>
        </p:blipFill>
        <p:spPr>
          <a:xfrm>
            <a:off x="6541463" y="2701210"/>
            <a:ext cx="4845642" cy="272193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4265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A6D1-78DF-BD1E-05E1-5FD6B182B7CA}"/>
              </a:ext>
            </a:extLst>
          </p:cNvPr>
          <p:cNvSpPr>
            <a:spLocks noGrp="1"/>
          </p:cNvSpPr>
          <p:nvPr>
            <p:ph type="title"/>
          </p:nvPr>
        </p:nvSpPr>
        <p:spPr>
          <a:xfrm>
            <a:off x="581192" y="702156"/>
            <a:ext cx="11029616" cy="1013800"/>
          </a:xfrm>
        </p:spPr>
        <p:txBody>
          <a:bodyPr>
            <a:normAutofit/>
          </a:bodyPr>
          <a:lstStyle/>
          <a:p>
            <a:r>
              <a:rPr lang="en-US" sz="2600" dirty="0">
                <a:latin typeface="Aptos"/>
              </a:rPr>
              <a:t>Design</a:t>
            </a:r>
          </a:p>
        </p:txBody>
      </p:sp>
      <p:pic>
        <p:nvPicPr>
          <p:cNvPr id="5" name="Content Placeholder 13" descr="Logo, company name&#10;&#10;Description automatically generated">
            <a:extLst>
              <a:ext uri="{FF2B5EF4-FFF2-40B4-BE49-F238E27FC236}">
                <a16:creationId xmlns:a16="http://schemas.microsoft.com/office/drawing/2014/main" id="{B2D6842B-B29F-E2E9-8496-828DC2BBE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698EF4A8-FEB8-178B-6518-06F10ACCEA01}"/>
              </a:ext>
            </a:extLst>
          </p:cNvPr>
          <p:cNvSpPr>
            <a:spLocks noGrp="1"/>
          </p:cNvSpPr>
          <p:nvPr>
            <p:ph type="sldNum" sz="quarter" idx="12"/>
          </p:nvPr>
        </p:nvSpPr>
        <p:spPr>
          <a:xfrm>
            <a:off x="135107" y="49756"/>
            <a:ext cx="1052508" cy="365125"/>
          </a:xfrm>
        </p:spPr>
        <p:txBody>
          <a:bodyPr/>
          <a:lstStyle/>
          <a:p>
            <a:pPr algn="l"/>
            <a:fld id="{3A98EE3D-8CD1-4C3F-BD1C-C98C9596463C}" type="slidenum">
              <a:rPr lang="en-US" sz="2400" smtClean="0">
                <a:solidFill>
                  <a:schemeClr val="tx2"/>
                </a:solidFill>
              </a:rPr>
              <a:pPr algn="l"/>
              <a:t>8</a:t>
            </a:fld>
            <a:endParaRPr lang="en-US" sz="2400" dirty="0">
              <a:solidFill>
                <a:schemeClr val="tx2"/>
              </a:solidFill>
            </a:endParaRPr>
          </a:p>
        </p:txBody>
      </p:sp>
      <p:graphicFrame>
        <p:nvGraphicFramePr>
          <p:cNvPr id="4" name="Diagram 3">
            <a:extLst>
              <a:ext uri="{FF2B5EF4-FFF2-40B4-BE49-F238E27FC236}">
                <a16:creationId xmlns:a16="http://schemas.microsoft.com/office/drawing/2014/main" id="{FA6F08DB-2611-5AD1-5C81-CEFF71ED2A67}"/>
              </a:ext>
            </a:extLst>
          </p:cNvPr>
          <p:cNvGraphicFramePr/>
          <p:nvPr>
            <p:extLst>
              <p:ext uri="{D42A27DB-BD31-4B8C-83A1-F6EECF244321}">
                <p14:modId xmlns:p14="http://schemas.microsoft.com/office/powerpoint/2010/main" val="3582199566"/>
              </p:ext>
            </p:extLst>
          </p:nvPr>
        </p:nvGraphicFramePr>
        <p:xfrm>
          <a:off x="581192" y="2003231"/>
          <a:ext cx="6776538" cy="44082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728E754C-1338-6674-D562-5D706BAE0EDD}"/>
              </a:ext>
            </a:extLst>
          </p:cNvPr>
          <p:cNvPicPr>
            <a:picLocks noChangeAspect="1"/>
          </p:cNvPicPr>
          <p:nvPr/>
        </p:nvPicPr>
        <p:blipFill>
          <a:blip r:embed="rId8"/>
          <a:srcRect l="3138" t="10396" r="39340" b="814"/>
          <a:stretch/>
        </p:blipFill>
        <p:spPr>
          <a:xfrm rot="5400000">
            <a:off x="7390925" y="2276611"/>
            <a:ext cx="4503897" cy="3765748"/>
          </a:xfrm>
          <a:prstGeom prst="rect">
            <a:avLst/>
          </a:prstGeom>
        </p:spPr>
      </p:pic>
    </p:spTree>
    <p:extLst>
      <p:ext uri="{BB962C8B-B14F-4D97-AF65-F5344CB8AC3E}">
        <p14:creationId xmlns:p14="http://schemas.microsoft.com/office/powerpoint/2010/main" val="3052729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A468-913E-40AF-A8EE-716DCC103A4B}"/>
              </a:ext>
            </a:extLst>
          </p:cNvPr>
          <p:cNvSpPr>
            <a:spLocks noGrp="1"/>
          </p:cNvSpPr>
          <p:nvPr>
            <p:ph type="title"/>
          </p:nvPr>
        </p:nvSpPr>
        <p:spPr>
          <a:xfrm>
            <a:off x="581192" y="702156"/>
            <a:ext cx="11029616" cy="1013800"/>
          </a:xfrm>
        </p:spPr>
        <p:txBody>
          <a:bodyPr>
            <a:normAutofit/>
          </a:bodyPr>
          <a:lstStyle/>
          <a:p>
            <a:r>
              <a:rPr lang="en-US" dirty="0">
                <a:solidFill>
                  <a:srgbClr val="FFFEFF"/>
                </a:solidFill>
              </a:rPr>
              <a:t>What’s next</a:t>
            </a:r>
          </a:p>
        </p:txBody>
      </p:sp>
      <p:pic>
        <p:nvPicPr>
          <p:cNvPr id="4" name="Content Placeholder 13" descr="Logo, company name&#10;&#10;Description automatically generated">
            <a:extLst>
              <a:ext uri="{FF2B5EF4-FFF2-40B4-BE49-F238E27FC236}">
                <a16:creationId xmlns:a16="http://schemas.microsoft.com/office/drawing/2014/main" id="{DFCAEE55-412B-6EDA-645D-06F9F215AC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8D3C4DCA-2CDF-6C67-E7EE-3CB7C47F7EE1}"/>
              </a:ext>
            </a:extLst>
          </p:cNvPr>
          <p:cNvSpPr>
            <a:spLocks noGrp="1"/>
          </p:cNvSpPr>
          <p:nvPr>
            <p:ph type="sldNum" sz="quarter" idx="12"/>
          </p:nvPr>
        </p:nvSpPr>
        <p:spPr>
          <a:xfrm>
            <a:off x="130446" y="59526"/>
            <a:ext cx="1052508" cy="365125"/>
          </a:xfrm>
        </p:spPr>
        <p:txBody>
          <a:bodyPr/>
          <a:lstStyle/>
          <a:p>
            <a:pPr algn="l"/>
            <a:fld id="{3A98EE3D-8CD1-4C3F-BD1C-C98C9596463C}" type="slidenum">
              <a:rPr lang="en-US" sz="2400" smtClean="0">
                <a:solidFill>
                  <a:schemeClr val="tx2"/>
                </a:solidFill>
              </a:rPr>
              <a:pPr algn="l"/>
              <a:t>9</a:t>
            </a:fld>
            <a:endParaRPr lang="en-US" sz="2400" dirty="0">
              <a:solidFill>
                <a:schemeClr val="tx2"/>
              </a:solidFill>
            </a:endParaRPr>
          </a:p>
        </p:txBody>
      </p:sp>
      <p:graphicFrame>
        <p:nvGraphicFramePr>
          <p:cNvPr id="5" name="Diagram 4">
            <a:extLst>
              <a:ext uri="{FF2B5EF4-FFF2-40B4-BE49-F238E27FC236}">
                <a16:creationId xmlns:a16="http://schemas.microsoft.com/office/drawing/2014/main" id="{C178D1FF-3E5D-8E70-8254-629A5736959F}"/>
              </a:ext>
            </a:extLst>
          </p:cNvPr>
          <p:cNvGraphicFramePr/>
          <p:nvPr>
            <p:extLst>
              <p:ext uri="{D42A27DB-BD31-4B8C-83A1-F6EECF244321}">
                <p14:modId xmlns:p14="http://schemas.microsoft.com/office/powerpoint/2010/main" val="665028887"/>
              </p:ext>
            </p:extLst>
          </p:nvPr>
        </p:nvGraphicFramePr>
        <p:xfrm>
          <a:off x="956929" y="2007565"/>
          <a:ext cx="10536865" cy="4130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5356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A468-913E-40AF-A8EE-716DCC103A4B}"/>
              </a:ext>
            </a:extLst>
          </p:cNvPr>
          <p:cNvSpPr>
            <a:spLocks noGrp="1"/>
          </p:cNvSpPr>
          <p:nvPr>
            <p:ph type="title"/>
          </p:nvPr>
        </p:nvSpPr>
        <p:spPr>
          <a:xfrm>
            <a:off x="581192" y="702156"/>
            <a:ext cx="11029616" cy="1013800"/>
          </a:xfrm>
        </p:spPr>
        <p:txBody>
          <a:bodyPr>
            <a:normAutofit/>
          </a:bodyPr>
          <a:lstStyle/>
          <a:p>
            <a:r>
              <a:rPr lang="en-US" dirty="0">
                <a:solidFill>
                  <a:srgbClr val="FFFEFF"/>
                </a:solidFill>
              </a:rPr>
              <a:t>Question &amp; Answer</a:t>
            </a:r>
          </a:p>
        </p:txBody>
      </p:sp>
      <p:pic>
        <p:nvPicPr>
          <p:cNvPr id="4" name="Content Placeholder 13" descr="Logo, company name&#10;&#10;Description automatically generated">
            <a:extLst>
              <a:ext uri="{FF2B5EF4-FFF2-40B4-BE49-F238E27FC236}">
                <a16:creationId xmlns:a16="http://schemas.microsoft.com/office/drawing/2014/main" id="{DFCAEE55-412B-6EDA-645D-06F9F215AC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8D3C4DCA-2CDF-6C67-E7EE-3CB7C47F7EE1}"/>
              </a:ext>
            </a:extLst>
          </p:cNvPr>
          <p:cNvSpPr>
            <a:spLocks noGrp="1"/>
          </p:cNvSpPr>
          <p:nvPr>
            <p:ph type="sldNum" sz="quarter" idx="12"/>
          </p:nvPr>
        </p:nvSpPr>
        <p:spPr>
          <a:xfrm>
            <a:off x="130446" y="59526"/>
            <a:ext cx="1052508" cy="365125"/>
          </a:xfrm>
        </p:spPr>
        <p:txBody>
          <a:bodyPr/>
          <a:lstStyle/>
          <a:p>
            <a:pPr algn="l"/>
            <a:fld id="{3A98EE3D-8CD1-4C3F-BD1C-C98C9596463C}" type="slidenum">
              <a:rPr lang="en-US" sz="2400" smtClean="0">
                <a:solidFill>
                  <a:schemeClr val="tx2"/>
                </a:solidFill>
              </a:rPr>
              <a:pPr algn="l"/>
              <a:t>10</a:t>
            </a:fld>
            <a:endParaRPr lang="en-US" sz="2400" dirty="0">
              <a:solidFill>
                <a:schemeClr val="tx2"/>
              </a:solidFill>
            </a:endParaRPr>
          </a:p>
        </p:txBody>
      </p:sp>
      <p:sp>
        <p:nvSpPr>
          <p:cNvPr id="6" name="Content Placeholder 2">
            <a:extLst>
              <a:ext uri="{FF2B5EF4-FFF2-40B4-BE49-F238E27FC236}">
                <a16:creationId xmlns:a16="http://schemas.microsoft.com/office/drawing/2014/main" id="{84D663C4-D9C1-2BBF-B64A-C5F080748EAF}"/>
              </a:ext>
            </a:extLst>
          </p:cNvPr>
          <p:cNvSpPr>
            <a:spLocks noGrp="1"/>
          </p:cNvSpPr>
          <p:nvPr>
            <p:ph idx="1"/>
          </p:nvPr>
        </p:nvSpPr>
        <p:spPr>
          <a:xfrm>
            <a:off x="581192" y="2180496"/>
            <a:ext cx="10640990" cy="3678303"/>
          </a:xfrm>
        </p:spPr>
        <p:txBody>
          <a:bodyPr>
            <a:normAutofit/>
          </a:bodyPr>
          <a:lstStyle/>
          <a:p>
            <a:r>
              <a:rPr lang="en-US" sz="3200" dirty="0">
                <a:solidFill>
                  <a:schemeClr val="accent3"/>
                </a:solidFill>
                <a:latin typeface="Aptos"/>
                <a:cs typeface="Calibri"/>
              </a:rPr>
              <a:t>Questions only</a:t>
            </a:r>
          </a:p>
          <a:p>
            <a:r>
              <a:rPr lang="en-US" sz="3200" dirty="0">
                <a:solidFill>
                  <a:schemeClr val="accent3"/>
                </a:solidFill>
                <a:latin typeface="Aptos"/>
                <a:cs typeface="Calibri"/>
              </a:rPr>
              <a:t>Be respectful of others and time</a:t>
            </a:r>
          </a:p>
          <a:p>
            <a:r>
              <a:rPr lang="en-US" sz="3200" dirty="0">
                <a:solidFill>
                  <a:schemeClr val="accent3"/>
                </a:solidFill>
                <a:latin typeface="Aptos"/>
                <a:cs typeface="Calibri"/>
              </a:rPr>
              <a:t>Raise hand and we’ll provide microphone </a:t>
            </a:r>
          </a:p>
          <a:p>
            <a:endParaRPr lang="en-US" dirty="0">
              <a:solidFill>
                <a:schemeClr val="accent3"/>
              </a:solidFill>
              <a:latin typeface="Aptos"/>
              <a:cs typeface="Calibri"/>
            </a:endParaRPr>
          </a:p>
        </p:txBody>
      </p:sp>
    </p:spTree>
    <p:extLst>
      <p:ext uri="{BB962C8B-B14F-4D97-AF65-F5344CB8AC3E}">
        <p14:creationId xmlns:p14="http://schemas.microsoft.com/office/powerpoint/2010/main" val="3457648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A468-913E-40AF-A8EE-716DCC103A4B}"/>
              </a:ext>
            </a:extLst>
          </p:cNvPr>
          <p:cNvSpPr>
            <a:spLocks noGrp="1"/>
          </p:cNvSpPr>
          <p:nvPr>
            <p:ph type="title"/>
          </p:nvPr>
        </p:nvSpPr>
        <p:spPr>
          <a:xfrm>
            <a:off x="581192" y="702156"/>
            <a:ext cx="11029616" cy="1013800"/>
          </a:xfrm>
        </p:spPr>
        <p:txBody>
          <a:bodyPr>
            <a:normAutofit/>
          </a:bodyPr>
          <a:lstStyle/>
          <a:p>
            <a:r>
              <a:rPr lang="en-US" dirty="0">
                <a:solidFill>
                  <a:srgbClr val="FFFEFF"/>
                </a:solidFill>
              </a:rPr>
              <a:t>Open house</a:t>
            </a:r>
          </a:p>
        </p:txBody>
      </p:sp>
      <p:pic>
        <p:nvPicPr>
          <p:cNvPr id="4" name="Content Placeholder 13" descr="Logo, company name&#10;&#10;Description automatically generated">
            <a:extLst>
              <a:ext uri="{FF2B5EF4-FFF2-40B4-BE49-F238E27FC236}">
                <a16:creationId xmlns:a16="http://schemas.microsoft.com/office/drawing/2014/main" id="{DFCAEE55-412B-6EDA-645D-06F9F215AC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8D3C4DCA-2CDF-6C67-E7EE-3CB7C47F7EE1}"/>
              </a:ext>
            </a:extLst>
          </p:cNvPr>
          <p:cNvSpPr>
            <a:spLocks noGrp="1"/>
          </p:cNvSpPr>
          <p:nvPr>
            <p:ph type="sldNum" sz="quarter" idx="12"/>
          </p:nvPr>
        </p:nvSpPr>
        <p:spPr>
          <a:xfrm>
            <a:off x="130446" y="59526"/>
            <a:ext cx="1052508" cy="365125"/>
          </a:xfrm>
        </p:spPr>
        <p:txBody>
          <a:bodyPr/>
          <a:lstStyle/>
          <a:p>
            <a:pPr algn="l"/>
            <a:fld id="{3A98EE3D-8CD1-4C3F-BD1C-C98C9596463C}" type="slidenum">
              <a:rPr lang="en-US" sz="2400" smtClean="0">
                <a:solidFill>
                  <a:schemeClr val="tx2"/>
                </a:solidFill>
              </a:rPr>
              <a:pPr algn="l"/>
              <a:t>11</a:t>
            </a:fld>
            <a:endParaRPr lang="en-US" sz="2400" dirty="0">
              <a:solidFill>
                <a:schemeClr val="tx2"/>
              </a:solidFill>
            </a:endParaRPr>
          </a:p>
        </p:txBody>
      </p:sp>
      <p:pic>
        <p:nvPicPr>
          <p:cNvPr id="5" name="Picture 4" descr="A qr code on a blue background&#10;&#10;Description automatically generated">
            <a:extLst>
              <a:ext uri="{FF2B5EF4-FFF2-40B4-BE49-F238E27FC236}">
                <a16:creationId xmlns:a16="http://schemas.microsoft.com/office/drawing/2014/main" id="{4B5239FF-6A48-C6CC-0669-9FA5520AFF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4871" y="1857490"/>
            <a:ext cx="2755938" cy="4899445"/>
          </a:xfrm>
          <a:prstGeom prst="rect">
            <a:avLst/>
          </a:prstGeom>
        </p:spPr>
      </p:pic>
      <p:sp>
        <p:nvSpPr>
          <p:cNvPr id="7" name="Content Placeholder 4">
            <a:extLst>
              <a:ext uri="{FF2B5EF4-FFF2-40B4-BE49-F238E27FC236}">
                <a16:creationId xmlns:a16="http://schemas.microsoft.com/office/drawing/2014/main" id="{EEC83E07-F95A-5115-37BE-B444825094D6}"/>
              </a:ext>
            </a:extLst>
          </p:cNvPr>
          <p:cNvSpPr txBox="1">
            <a:spLocks/>
          </p:cNvSpPr>
          <p:nvPr/>
        </p:nvSpPr>
        <p:spPr>
          <a:xfrm>
            <a:off x="581192" y="2007565"/>
            <a:ext cx="7035759" cy="3626617"/>
          </a:xfrm>
          <a:prstGeom prst="rect">
            <a:avLst/>
          </a:prstGeom>
        </p:spPr>
        <p:txBody>
          <a:bodyPr vert="horz" lIns="91440" tIns="45720" rIns="91440" bIns="45720" rtlCol="0" anchor="t" anchorCtr="0">
            <a:normAutofit fontScale="925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600"/>
              </a:spcBef>
            </a:pPr>
            <a:r>
              <a:rPr lang="en-US" sz="2600" dirty="0">
                <a:latin typeface="Aptos" panose="020B0004020202020204" pitchFamily="34" charset="0"/>
              </a:rPr>
              <a:t>Roll plots of design are in back</a:t>
            </a:r>
          </a:p>
          <a:p>
            <a:pPr>
              <a:spcBef>
                <a:spcPts val="600"/>
              </a:spcBef>
            </a:pPr>
            <a:r>
              <a:rPr lang="en-US" sz="2600" dirty="0">
                <a:latin typeface="Aptos" panose="020B0004020202020204" pitchFamily="34" charset="0"/>
              </a:rPr>
              <a:t>Sticky notes are available for feedback and comment </a:t>
            </a:r>
          </a:p>
          <a:p>
            <a:pPr lvl="1">
              <a:spcBef>
                <a:spcPts val="0"/>
              </a:spcBef>
            </a:pPr>
            <a:r>
              <a:rPr lang="en-US" sz="2600" dirty="0">
                <a:latin typeface="Aptos" panose="020B0004020202020204" pitchFamily="34" charset="0"/>
              </a:rPr>
              <a:t>Specific comments are preferred</a:t>
            </a:r>
          </a:p>
          <a:p>
            <a:pPr>
              <a:spcBef>
                <a:spcPts val="600"/>
              </a:spcBef>
            </a:pPr>
            <a:r>
              <a:rPr lang="en-US" sz="2600" dirty="0">
                <a:latin typeface="Aptos" panose="020B0004020202020204" pitchFamily="34" charset="0"/>
              </a:rPr>
              <a:t>Staff is available for feedback and to answer questions </a:t>
            </a:r>
          </a:p>
          <a:p>
            <a:pPr>
              <a:spcBef>
                <a:spcPts val="600"/>
              </a:spcBef>
            </a:pPr>
            <a:r>
              <a:rPr lang="en-US" sz="2600" dirty="0">
                <a:latin typeface="Aptos" panose="020B0004020202020204" pitchFamily="34" charset="0"/>
              </a:rPr>
              <a:t>Virtual attendees can provide comments on the Engage Durango web page linked in the chat</a:t>
            </a:r>
          </a:p>
        </p:txBody>
      </p:sp>
    </p:spTree>
    <p:extLst>
      <p:ext uri="{BB962C8B-B14F-4D97-AF65-F5344CB8AC3E}">
        <p14:creationId xmlns:p14="http://schemas.microsoft.com/office/powerpoint/2010/main" val="1210828894"/>
      </p:ext>
    </p:extLst>
  </p:cSld>
  <p:clrMapOvr>
    <a:masterClrMapping/>
  </p:clrMapOvr>
</p:sld>
</file>

<file path=ppt/theme/theme1.xml><?xml version="1.0" encoding="utf-8"?>
<a:theme xmlns:a="http://schemas.openxmlformats.org/drawingml/2006/main" name="Dividend">
  <a:themeElements>
    <a:clrScheme name="Custom 1">
      <a:dk1>
        <a:srgbClr val="006A53"/>
      </a:dk1>
      <a:lt1>
        <a:sysClr val="window" lastClr="FFFFFF"/>
      </a:lt1>
      <a:dk2>
        <a:srgbClr val="006453"/>
      </a:dk2>
      <a:lt2>
        <a:srgbClr val="1B8A79"/>
      </a:lt2>
      <a:accent1>
        <a:srgbClr val="006453"/>
      </a:accent1>
      <a:accent2>
        <a:srgbClr val="D8D8D8"/>
      </a:accent2>
      <a:accent3>
        <a:srgbClr val="003529"/>
      </a:accent3>
      <a:accent4>
        <a:srgbClr val="7FB4A9"/>
      </a:accent4>
      <a:accent5>
        <a:srgbClr val="C09BDC"/>
      </a:accent5>
      <a:accent6>
        <a:srgbClr val="6BCAF3"/>
      </a:accent6>
      <a:hlink>
        <a:srgbClr val="D4BAE7"/>
      </a:hlink>
      <a:folHlink>
        <a:srgbClr val="D8F1FC"/>
      </a:folHlink>
    </a:clrScheme>
    <a:fontScheme name="Aptos">
      <a:majorFont>
        <a:latin typeface="Aptos"/>
        <a:ea typeface=""/>
        <a:cs typeface=""/>
      </a:majorFont>
      <a:minorFont>
        <a:latin typeface="Aptos"/>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18a863d8-68dc-4e57-b93e-3d37e3313b72">
      <UserInfo>
        <DisplayName>Brammer, Bob</DisplayName>
        <AccountId>217</AccountId>
        <AccountType/>
      </UserInfo>
      <UserInfo>
        <DisplayName>Tallmadge, Owen</DisplayName>
        <AccountId>334</AccountId>
        <AccountType/>
      </UserInfo>
      <UserInfo>
        <DisplayName>Library</DisplayName>
        <AccountId>12</AccountId>
        <AccountType/>
      </UserInfo>
      <UserInfo>
        <DisplayName>Utilities Visitors</DisplayName>
        <AccountId>215</AccountId>
        <AccountType/>
      </UserInfo>
      <UserInfo>
        <DisplayName>Henson, Eva</DisplayName>
        <AccountId>2032</AccountId>
        <AccountType/>
      </UserInfo>
      <UserInfo>
        <DisplayName>Pool, Marty</DisplayName>
        <AccountId>2065</AccountId>
        <AccountType/>
      </UserInfo>
    </SharedWithUsers>
    <Function xmlns="7ca1a4ec-e554-441a-85f0-dfb17c0bff7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D91123D603CCA49B66FA14F37EA55B9" ma:contentTypeVersion="9" ma:contentTypeDescription="Create a new document." ma:contentTypeScope="" ma:versionID="8848ad1f7435ec0840fc96dc0f712ca0">
  <xsd:schema xmlns:xsd="http://www.w3.org/2001/XMLSchema" xmlns:xs="http://www.w3.org/2001/XMLSchema" xmlns:p="http://schemas.microsoft.com/office/2006/metadata/properties" xmlns:ns2="7ca1a4ec-e554-441a-85f0-dfb17c0bff71" xmlns:ns3="18a863d8-68dc-4e57-b93e-3d37e3313b72" targetNamespace="http://schemas.microsoft.com/office/2006/metadata/properties" ma:root="true" ma:fieldsID="58c339db4c930e020e5bac979883f1d5" ns2:_="" ns3:_="">
    <xsd:import namespace="7ca1a4ec-e554-441a-85f0-dfb17c0bff71"/>
    <xsd:import namespace="18a863d8-68dc-4e57-b93e-3d37e3313b72"/>
    <xsd:element name="properties">
      <xsd:complexType>
        <xsd:sequence>
          <xsd:element name="documentManagement">
            <xsd:complexType>
              <xsd:all>
                <xsd:element ref="ns2:MediaServiceMetadata" minOccurs="0"/>
                <xsd:element ref="ns2:MediaServiceFastMetadata" minOccurs="0"/>
                <xsd:element ref="ns2:Function" minOccurs="0"/>
                <xsd:element ref="ns3:SharedWithUsers" minOccurs="0"/>
                <xsd:element ref="ns3:SharedWithDetails" minOccurs="0"/>
                <xsd:element ref="ns2:MediaServiceAutoTags"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a1a4ec-e554-441a-85f0-dfb17c0bff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Function" ma:index="10" nillable="true" ma:displayName="Function" ma:description="Division that provides, or uses the form. Or a subject area that most employees would describe the form. May be multiple value values, ordered alphabetically" ma:format="Dropdown" ma:internalName="Function">
      <xsd:simpleType>
        <xsd:restriction base="dms:Text">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a863d8-68dc-4e57-b93e-3d37e3313b7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F2AEB4-0D2C-43D2-856B-D3B02FECBD7E}">
  <ds:schemaRefs>
    <ds:schemaRef ds:uri="http://schemas.microsoft.com/sharepoint/v3/contenttype/forms"/>
  </ds:schemaRefs>
</ds:datastoreItem>
</file>

<file path=customXml/itemProps2.xml><?xml version="1.0" encoding="utf-8"?>
<ds:datastoreItem xmlns:ds="http://schemas.openxmlformats.org/officeDocument/2006/customXml" ds:itemID="{DEF635F9-FA86-44C1-B809-DA76AF6CED20}">
  <ds:schemaRefs>
    <ds:schemaRef ds:uri="http://schemas.microsoft.com/office/infopath/2007/PartnerControls"/>
    <ds:schemaRef ds:uri="18a863d8-68dc-4e57-b93e-3d37e3313b72"/>
    <ds:schemaRef ds:uri="http://purl.org/dc/dcmitype/"/>
    <ds:schemaRef ds:uri="http://schemas.openxmlformats.org/package/2006/metadata/core-properties"/>
    <ds:schemaRef ds:uri="http://purl.org/dc/elements/1.1/"/>
    <ds:schemaRef ds:uri="7ca1a4ec-e554-441a-85f0-dfb17c0bff71"/>
    <ds:schemaRef ds:uri="http://schemas.microsoft.com/office/2006/documentManagement/types"/>
    <ds:schemaRef ds:uri="http://purl.org/dc/term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D6D012E6-4CD2-4AFC-8842-D930BF47D1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a1a4ec-e554-441a-85f0-dfb17c0bff71"/>
    <ds:schemaRef ds:uri="18a863d8-68dc-4e57-b93e-3d37e3313b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563</Words>
  <Application>Microsoft Office PowerPoint</Application>
  <PresentationFormat>Widescreen</PresentationFormat>
  <Paragraphs>88</Paragraphs>
  <Slides>11</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SemiBold</vt:lpstr>
      <vt:lpstr>Calibri</vt:lpstr>
      <vt:lpstr>Wingdings 2</vt:lpstr>
      <vt:lpstr>Dividend</vt:lpstr>
      <vt:lpstr>PowerPoint Presentation</vt:lpstr>
      <vt:lpstr>PowerPoint Presentation</vt:lpstr>
      <vt:lpstr>PowerPoint Presentation</vt:lpstr>
      <vt:lpstr>Project purpose &amp; scope</vt:lpstr>
      <vt:lpstr>Existing conditions </vt:lpstr>
      <vt:lpstr>Project Timeline</vt:lpstr>
      <vt:lpstr>Design alternatives and feedback</vt:lpstr>
      <vt:lpstr>Design</vt:lpstr>
      <vt:lpstr>What’s next</vt:lpstr>
      <vt:lpstr>Question &amp; Answer</vt:lpstr>
      <vt:lpstr>Open house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138</cp:revision>
  <dcterms:created xsi:type="dcterms:W3CDTF">2021-02-19T20:47:07Z</dcterms:created>
  <dcterms:modified xsi:type="dcterms:W3CDTF">2024-09-20T17:10:26Z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0x0101006D91123D603CCA49B66FA14F37EA55B9</vt:lpwstr>
  </property>
  <property fmtid="{D5CDD505-2E9C-101B-9397-08002B2CF9AE}" pid="3" name="MediaServiceImageTags">
    <vt:lpwstr/>
  </property>
</Properties>
</file>